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11/04/2019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3929090" cy="1470025"/>
          </a:xfrm>
        </p:spPr>
        <p:txBody>
          <a:bodyPr/>
          <a:lstStyle/>
          <a:p>
            <a:r>
              <a:rPr lang="es-ES" dirty="0" smtClean="0"/>
              <a:t>ANOREXIA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Es la ausencia voluntaria de ingestión de alimentos.</a:t>
            </a:r>
          </a:p>
          <a:p>
            <a:r>
              <a:rPr lang="es-ES" dirty="0" smtClean="0"/>
              <a:t>Habitualmente está asociada a enfermedad general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642918"/>
            <a:ext cx="45148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ELIA\Documents\Documents\articulos veterinaria\articulos de veterinaria\SEÑALES DE ALARMA EN LA SALUD DE NUESTRO GATO\anorex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5072058" cy="302418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857224" y="642918"/>
            <a:ext cx="7643866" cy="2786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Puede ser la manifestación de una enfermedad importante o de un capricho de la mascota ante un cambio de marca de pienso, por ejemplo, pero su aparición siempre es importante.</a:t>
            </a:r>
          </a:p>
          <a:p>
            <a:pPr algn="ctr"/>
            <a:r>
              <a:rPr lang="es-ES" sz="2400" dirty="0" smtClean="0"/>
              <a:t>Todo gato que no coma en 24 horas debe ser examinado por el Veterinario para determinar la gravedad.</a:t>
            </a:r>
          </a:p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714348" y="3714752"/>
            <a:ext cx="2214578" cy="25717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Debéis observar la cantidad de comida que nuestro amiguete deja en el comedero (que suele ser  NINGUNA!)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ANOREXIA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ANOREXIA</dc:title>
  <dc:creator>CELIA</dc:creator>
  <cp:lastModifiedBy>Usuario</cp:lastModifiedBy>
  <cp:revision>1</cp:revision>
  <dcterms:created xsi:type="dcterms:W3CDTF">2019-04-11T07:36:53Z</dcterms:created>
  <dcterms:modified xsi:type="dcterms:W3CDTF">2019-04-11T07:51:28Z</dcterms:modified>
</cp:coreProperties>
</file>