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2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COMPRANDO TRES LECHES REGALAMOS UNA PAPILLA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00600" y="5989465"/>
            <a:ext cx="3778418" cy="321687"/>
          </a:xfrm>
        </p:spPr>
        <p:txBody>
          <a:bodyPr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1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ACUMULATIVAS</a:t>
            </a:r>
            <a:endParaRPr lang="es-ES" sz="1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n 3" descr="nutriben-nat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50691" cy="3835400"/>
          </a:xfrm>
          <a:prstGeom prst="rect">
            <a:avLst/>
          </a:prstGeom>
        </p:spPr>
      </p:pic>
      <p:pic>
        <p:nvPicPr>
          <p:cNvPr id="5" name="Imagen 4" descr="nutriben-continuac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228" y="0"/>
            <a:ext cx="3673824" cy="3835400"/>
          </a:xfrm>
          <a:prstGeom prst="rect">
            <a:avLst/>
          </a:prstGeom>
        </p:spPr>
      </p:pic>
      <p:pic>
        <p:nvPicPr>
          <p:cNvPr id="6" name="Imagen 5" descr="nutriben-formula-crecimient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445" y="0"/>
            <a:ext cx="3746121" cy="3835400"/>
          </a:xfrm>
          <a:prstGeom prst="rect">
            <a:avLst/>
          </a:prstGeom>
        </p:spPr>
      </p:pic>
      <p:pic>
        <p:nvPicPr>
          <p:cNvPr id="7" name="Imagen 6" descr="nutriben-8-cereal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6" y="3373680"/>
            <a:ext cx="3835400" cy="348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170893"/>
      </p:ext>
    </p:extLst>
  </p:cSld>
  <p:clrMapOvr>
    <a:masterClrMapping/>
  </p:clrMapOvr>
</p:sld>
</file>

<file path=ppt/theme/theme1.xml><?xml version="1.0" encoding="utf-8"?>
<a:theme xmlns:a="http://schemas.openxmlformats.org/drawingml/2006/main" name="Ventaja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Ventaja.thmx</Template>
  <TotalTime>19</TotalTime>
  <Words>7</Words>
  <Application>Microsoft Macintosh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Ventaja</vt:lpstr>
      <vt:lpstr>COMPRANDO TRES LECHES REGALAMOS UNA PAPILLA</vt:lpstr>
    </vt:vector>
  </TitlesOfParts>
  <Company>Farmacia Estoril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COMPRANDO TRES LECHES REGALAMOS UNA PAPILLA</dc:title>
  <dc:creator>javier vallinas garcia</dc:creator>
  <cp:lastModifiedBy>javier vallinas garcia</cp:lastModifiedBy>
  <cp:revision>1</cp:revision>
  <cp:lastPrinted>2017-01-19T11:32:52Z</cp:lastPrinted>
  <dcterms:created xsi:type="dcterms:W3CDTF">2017-01-19T11:25:49Z</dcterms:created>
  <dcterms:modified xsi:type="dcterms:W3CDTF">2017-01-19T11:45:39Z</dcterms:modified>
</cp:coreProperties>
</file>