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44250-0FDB-4070-863B-1F5DFE8D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85457E-351F-4919-911D-ED930C5C7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907F7-F1BB-442A-B205-BDB83932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03A202-9C32-4B90-8AD7-1BBFBD62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548F64-E6D9-49BD-87DD-050590C7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76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22DFA-079B-46FF-800D-CD532A45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474E04-03E7-430A-9274-044FB244C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C19E0-47CD-45EA-9815-FDFA8B61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BD8339-3C0E-4C7F-84A7-93EC2732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BD5653-648C-4F6A-9E8A-BC320DD7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768A7F-9F89-4913-8871-FEA0A1C7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7F53D-76FC-4009-9C20-15BFE74AA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EFFBAF-B904-4777-9F64-42985ED1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74AE6-5C08-4A95-9B48-28C8ED9D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5E5E9-D097-44CD-B316-5AF18633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54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A0D2D-0C44-4D46-AED4-204FA77E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1B2B1-3028-4D77-B2CC-D312EDB1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23B32-70BD-46DD-967D-45AED136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133496-C2A9-4D7C-BA2B-55C74CCC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A2D109-7FC2-4AEF-95C6-318E8F84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2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7D203-B1D9-466D-A5B9-533E3454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13F327-A5FD-43C0-BC98-04532DC40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9F6211-816F-478B-AB2C-B5DF8C21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B0CAB-3E63-415A-97A9-92C4B977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052A4C-FB7F-443C-A860-378BDF9A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0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77E45-B02E-4410-A808-01F989B0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297C-8E0F-48C2-ACFD-9ECFDDFDB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EB67D7-8CDB-49A5-87CF-884114334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1D96BC-2516-4C0D-8E22-37D10C7A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FF17D9-70AC-4AD0-958F-949C0F01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F22DE8-E765-4B7B-A577-C42CD53C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2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E6796-DAC8-4282-A3E3-5B833702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A7D95-9EB1-4E2D-8BFC-F2AD67241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C09EBA-E245-4DB3-912D-1615D14D0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05067A-B60A-466C-860F-A1F68564F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E05BDD-34E5-47C7-8173-F2898E5E3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406395-7C91-4C9D-BB93-15731E64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232A60-C9F1-4441-B90D-0713C60D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D6DB78-5063-4ED2-95DA-E25F957D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65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B2EEE-8861-4294-A702-8FD5D0A4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C3D5E2-852B-4A47-AF22-02895A9C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9473A3-73C7-4914-A4C5-F233237D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0F36B4-039B-4F3A-B9E3-796E8D4F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19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09732B-D74C-48EE-97F6-21A1C9AD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6CF73D-60E5-4113-A54C-D8E29CFF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8F3397-2395-4504-BB83-76563805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41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B2B32-C4C9-4289-B06F-8E029A31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B5E8B-8DF2-4B7C-8704-50A5C15C2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9D512A-6A19-4215-B85A-1F606DD64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99716C-0AFD-4AE5-B00A-1F4D0E9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D71C42-98DC-4D82-82B1-C5D02158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A8C7A-2F5C-4B7A-A47D-D542526B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3B0CC-3AAF-4001-82E6-39AFBD15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D81D2D-9527-442E-8092-6A63D5ED6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41EBDD-A176-4D45-A403-E9C57246E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DD210B-0408-4101-B9D8-966C00C3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D5D689-A981-4C01-94BF-55D58A93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8F67A0-CE58-4AEB-BE1A-753BD731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2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65B4C2-202F-402A-89D7-F49E474B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DF86FF-8A32-49B9-A68B-EAB348C17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67CEB-B06A-40D4-A9D9-9A9074557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6ECB-3952-42B3-8CEB-E1D5634EDFB2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0387B-2276-4851-B6D4-319C097BA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AC066-5421-4AD5-AD24-EF640300D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E02B-E420-4D74-9C71-F500344E6D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4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B25A90-3714-44D2-9764-88F4468B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81B745-89AA-4375-8A87-36FB0914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3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BC53DF-1594-45AC-8AA3-4852038E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5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29A43C-EB36-4F47-B90D-B74616A81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E61A8C-F49A-4F4D-9F05-1F853F417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DC8D87-8F0E-41D2-B39A-C3881E8F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BBED1A-E461-4A6D-86B1-9D89FEDBC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BC3DF4-46B4-454F-8740-08C5BE08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6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1C29D9-E1EA-4EF3-A059-A05A14366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09C07-9E0E-4344-9560-4EDA50AA6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B91FE5-B876-4BB6-BE54-975088ED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3DDFC34-CA03-4720-A84A-A60A31427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4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0F174-E4CD-489E-A4CF-5C85C37E0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1464E9-C393-4834-A2A0-FE6E3888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4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0F083C-FD0D-4137-8335-0731ED2C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20A804-BEFC-4328-8C34-DB163823F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4D60E5-62E8-4F2A-B57C-367377E25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1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Agustín Sánchez</dc:creator>
  <cp:lastModifiedBy>Agustín Sánchez</cp:lastModifiedBy>
  <cp:revision>3</cp:revision>
  <dcterms:created xsi:type="dcterms:W3CDTF">2019-04-11T16:38:45Z</dcterms:created>
  <dcterms:modified xsi:type="dcterms:W3CDTF">2019-04-11T16:57:59Z</dcterms:modified>
</cp:coreProperties>
</file>