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54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91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516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474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293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26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38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98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59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945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30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AEB5D-46BC-469A-95E3-AC5F881B59FB}" type="datetimeFigureOut">
              <a:rPr lang="es-ES" smtClean="0"/>
              <a:t>21/01/aa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2DBB-D59D-452D-9A80-996DAB076E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31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RDMgB5mhaZM-wf7S3ipizcKVyG3oAL7Vg8L1frF0r4QtcoICMOP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1.gstatic.com/images?q=tbn:ANd9GcQQ3ygjFPUBxDHeXzAcrRv3JgfAFVH0lIfWvRTmCrlH5JVC1ybp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90872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SgwTaYaP8zAFJyELIEHLisdceHXSf0uZCLxYIAbyVs0F0wIqUof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949" y="2052319"/>
            <a:ext cx="25908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2.gstatic.com/images?q=tbn:ANd9GcQjuJvqYP398KvR5DM7HIPBWAOHnMmYejEAYKztrGh5YtG-iWV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10" y="3573016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ry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9386" y="3789040"/>
            <a:ext cx="3048000" cy="230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61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p1.blogger.com/_EUgGfT0K2lw/SFFB8Mtex_I/AAAAAAAAAa4/F2qp5-374II/s400/El+Poblet+La+Bruma.0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4.bp.blogspot.com/-OSQ1wUxa4tw/T5PkqdKtJ0I/AAAAAAAAI-0/B4Dyml4B8l8/s1600/P126026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rroz con bogavante de ayer y de hoy con aroma de ribei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2573437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thierrydelsart.com/email/13-03/AtunHieloSecoIMG_3476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878" y="2456992"/>
            <a:ext cx="2694611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419054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117" y="4437112"/>
            <a:ext cx="28575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adostiempos.files.wordpress.com/2010/04/img00257-20100416-225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05" y="1052736"/>
            <a:ext cx="24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705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Los Andes</dc:creator>
  <cp:lastModifiedBy>Ricardo Urbina</cp:lastModifiedBy>
  <cp:revision>3</cp:revision>
  <dcterms:created xsi:type="dcterms:W3CDTF">2014-03-21T15:53:58Z</dcterms:created>
  <dcterms:modified xsi:type="dcterms:W3CDTF">2016-01-21T14:00:52Z</dcterms:modified>
</cp:coreProperties>
</file>