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5" d="100"/>
          <a:sy n="75" d="100"/>
        </p:scale>
        <p:origin x="-11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024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20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1/13/2017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‹Nº›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eiki2.jpg"/>
          <p:cNvPicPr>
            <a:picLocks noChangeAspect="1"/>
          </p:cNvPicPr>
          <p:nvPr/>
        </p:nvPicPr>
        <p:blipFill>
          <a:blip r:embed="rId3" cstate="print">
            <a:alphaModFix amt="7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4267200"/>
            <a:ext cx="938213" cy="1219200"/>
          </a:xfrm>
          <a:prstGeom prst="rect">
            <a:avLst/>
          </a:prstGeom>
        </p:spPr>
      </p:pic>
      <p:pic>
        <p:nvPicPr>
          <p:cNvPr id="4" name="Picture 3" descr="14238243_1763199290586566_740326540148255693_n.jpg"/>
          <p:cNvPicPr>
            <a:picLocks noChangeAspect="1"/>
          </p:cNvPicPr>
          <p:nvPr/>
        </p:nvPicPr>
        <p:blipFill>
          <a:blip r:embed="rId4" cstate="print">
            <a:alphaModFix amt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9000" y="4876800"/>
            <a:ext cx="838200" cy="838200"/>
          </a:xfrm>
          <a:prstGeom prst="rect">
            <a:avLst/>
          </a:prstGeom>
        </p:spPr>
      </p:pic>
      <p:pic>
        <p:nvPicPr>
          <p:cNvPr id="10" name="Picture 9" descr="300px-BuddhaLoutsSm.jpg"/>
          <p:cNvPicPr>
            <a:picLocks noChangeAspect="1"/>
          </p:cNvPicPr>
          <p:nvPr/>
        </p:nvPicPr>
        <p:blipFill>
          <a:blip r:embed="rId5" cstate="print">
            <a:alphaModFix amt="2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4300" y="-609600"/>
            <a:ext cx="9372600" cy="849442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43000" y="2438400"/>
            <a:ext cx="6949440" cy="304800"/>
          </a:xfrm>
        </p:spPr>
        <p:txBody>
          <a:bodyPr>
            <a:noAutofit/>
          </a:bodyPr>
          <a:lstStyle/>
          <a:p>
            <a:r>
              <a:rPr lang="en-US" sz="1400"/>
              <a:t>Este Diploma c</a:t>
            </a:r>
            <a:r>
              <a:rPr lang="en-US" sz="1400" smtClean="0"/>
              <a:t>ertifica que la persona de referencia a recibido la Iniciación </a:t>
            </a:r>
          </a:p>
          <a:p>
            <a:r>
              <a:rPr lang="en-US" sz="1400" smtClean="0"/>
              <a:t>de </a:t>
            </a:r>
            <a:r>
              <a:rPr lang="en-US" sz="1400" b="1" smtClean="0">
                <a:solidFill>
                  <a:srgbClr val="800000"/>
                </a:solidFill>
              </a:rPr>
              <a:t>Reiki Wang, nivel Maestria</a:t>
            </a:r>
          </a:p>
          <a:p>
            <a:r>
              <a:rPr lang="en-US" sz="1400" smtClean="0"/>
              <a:t>con las bendiciones de los Hermanos de Luz.</a:t>
            </a:r>
          </a:p>
          <a:p>
            <a:r>
              <a:rPr lang="en-US" sz="1400" smtClean="0"/>
              <a:t>Hecho que se pone de manifiesto para que justifique </a:t>
            </a:r>
          </a:p>
          <a:p>
            <a:r>
              <a:rPr lang="en-US" sz="1400" smtClean="0"/>
              <a:t>su formación, allí donde corresponda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86000" y="4038600"/>
            <a:ext cx="4572000" cy="304800"/>
          </a:xfrm>
        </p:spPr>
        <p:txBody>
          <a:bodyPr>
            <a:noAutofit/>
          </a:bodyPr>
          <a:lstStyle/>
          <a:p>
            <a:r>
              <a:rPr lang="en-US" sz="1400" smtClean="0"/>
              <a:t>En Valencia el dia 30 Diciembre del 2016</a:t>
            </a:r>
            <a:endParaRPr lang="en-US" sz="14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895600" y="5410200"/>
            <a:ext cx="3276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Maestro Reiki federado nº 44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ASOCIAción VAlenciaNA Reiki y TCAs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219200" y="2895600"/>
            <a:ext cx="6949440" cy="1066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.......................................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smtClean="0">
                <a:solidFill>
                  <a:srgbClr val="800000"/>
                </a:solidFill>
              </a:rPr>
              <a:t>REIKI Wang Maestria</a:t>
            </a:r>
            <a:endParaRPr lang="en-US" sz="4400" b="1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5257801"/>
            <a:ext cx="3810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Adobe Caslon Pro SmBd Italic"/>
                <a:cs typeface="Adobe Caslon Pro SmBd Italic"/>
              </a:rPr>
              <a:t>José Joaquin Andrés </a:t>
            </a:r>
            <a:r>
              <a:rPr lang="en-US" sz="1400" i="1" dirty="0" err="1">
                <a:latin typeface="Adobe Caslon Pro SmBd Italic"/>
                <a:cs typeface="Adobe Caslon Pro SmBd Italic"/>
              </a:rPr>
              <a:t>Navarrete</a:t>
            </a:r>
            <a:endParaRPr lang="en-US" sz="1400" i="1" dirty="0">
              <a:latin typeface="Adobe Caslon Pro SmBd Italic"/>
              <a:cs typeface="Adobe Caslon Pro SmBd Italic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33800" y="4572000"/>
            <a:ext cx="1676400" cy="990601"/>
            <a:chOff x="3352800" y="4587999"/>
            <a:chExt cx="2929467" cy="1220978"/>
          </a:xfrm>
        </p:grpSpPr>
        <p:sp>
          <p:nvSpPr>
            <p:cNvPr id="11" name="Freeform 10"/>
            <p:cNvSpPr/>
            <p:nvPr/>
          </p:nvSpPr>
          <p:spPr>
            <a:xfrm>
              <a:off x="3792259" y="4587999"/>
              <a:ext cx="1761981" cy="1220978"/>
            </a:xfrm>
            <a:custGeom>
              <a:avLst/>
              <a:gdLst>
                <a:gd name="connsiteX0" fmla="*/ 305608 w 1761981"/>
                <a:gd name="connsiteY0" fmla="*/ 934 h 1220978"/>
                <a:gd name="connsiteX1" fmla="*/ 288674 w 1761981"/>
                <a:gd name="connsiteY1" fmla="*/ 542801 h 1220978"/>
                <a:gd name="connsiteX2" fmla="*/ 808 w 1761981"/>
                <a:gd name="connsiteY2" fmla="*/ 559734 h 1220978"/>
                <a:gd name="connsiteX3" fmla="*/ 390274 w 1761981"/>
                <a:gd name="connsiteY3" fmla="*/ 373468 h 1220978"/>
                <a:gd name="connsiteX4" fmla="*/ 441074 w 1761981"/>
                <a:gd name="connsiteY4" fmla="*/ 934 h 1220978"/>
                <a:gd name="connsiteX5" fmla="*/ 441074 w 1761981"/>
                <a:gd name="connsiteY5" fmla="*/ 492001 h 1220978"/>
                <a:gd name="connsiteX6" fmla="*/ 339474 w 1761981"/>
                <a:gd name="connsiteY6" fmla="*/ 610534 h 1220978"/>
                <a:gd name="connsiteX7" fmla="*/ 644274 w 1761981"/>
                <a:gd name="connsiteY7" fmla="*/ 51734 h 1220978"/>
                <a:gd name="connsiteX8" fmla="*/ 627341 w 1761981"/>
                <a:gd name="connsiteY8" fmla="*/ 339601 h 1220978"/>
                <a:gd name="connsiteX9" fmla="*/ 728941 w 1761981"/>
                <a:gd name="connsiteY9" fmla="*/ 441201 h 1220978"/>
                <a:gd name="connsiteX10" fmla="*/ 745874 w 1761981"/>
                <a:gd name="connsiteY10" fmla="*/ 322668 h 1220978"/>
                <a:gd name="connsiteX11" fmla="*/ 796674 w 1761981"/>
                <a:gd name="connsiteY11" fmla="*/ 339601 h 1220978"/>
                <a:gd name="connsiteX12" fmla="*/ 813608 w 1761981"/>
                <a:gd name="connsiteY12" fmla="*/ 441201 h 1220978"/>
                <a:gd name="connsiteX13" fmla="*/ 881341 w 1761981"/>
                <a:gd name="connsiteY13" fmla="*/ 322668 h 1220978"/>
                <a:gd name="connsiteX14" fmla="*/ 932141 w 1761981"/>
                <a:gd name="connsiteY14" fmla="*/ 458134 h 1220978"/>
                <a:gd name="connsiteX15" fmla="*/ 1033741 w 1761981"/>
                <a:gd name="connsiteY15" fmla="*/ 407334 h 1220978"/>
                <a:gd name="connsiteX16" fmla="*/ 1152274 w 1761981"/>
                <a:gd name="connsiteY16" fmla="*/ 356534 h 1220978"/>
                <a:gd name="connsiteX17" fmla="*/ 999874 w 1761981"/>
                <a:gd name="connsiteY17" fmla="*/ 424268 h 1220978"/>
                <a:gd name="connsiteX18" fmla="*/ 1084541 w 1761981"/>
                <a:gd name="connsiteY18" fmla="*/ 492001 h 1220978"/>
                <a:gd name="connsiteX19" fmla="*/ 1152274 w 1761981"/>
                <a:gd name="connsiteY19" fmla="*/ 68668 h 1220978"/>
                <a:gd name="connsiteX20" fmla="*/ 1135341 w 1761981"/>
                <a:gd name="connsiteY20" fmla="*/ 305734 h 1220978"/>
                <a:gd name="connsiteX21" fmla="*/ 1169208 w 1761981"/>
                <a:gd name="connsiteY21" fmla="*/ 458134 h 1220978"/>
                <a:gd name="connsiteX22" fmla="*/ 1253874 w 1761981"/>
                <a:gd name="connsiteY22" fmla="*/ 356534 h 1220978"/>
                <a:gd name="connsiteX23" fmla="*/ 1236941 w 1761981"/>
                <a:gd name="connsiteY23" fmla="*/ 305734 h 1220978"/>
                <a:gd name="connsiteX24" fmla="*/ 1270808 w 1761981"/>
                <a:gd name="connsiteY24" fmla="*/ 356534 h 1220978"/>
                <a:gd name="connsiteX25" fmla="*/ 1321608 w 1761981"/>
                <a:gd name="connsiteY25" fmla="*/ 373468 h 1220978"/>
                <a:gd name="connsiteX26" fmla="*/ 1220008 w 1761981"/>
                <a:gd name="connsiteY26" fmla="*/ 525868 h 1220978"/>
                <a:gd name="connsiteX27" fmla="*/ 1457074 w 1761981"/>
                <a:gd name="connsiteY27" fmla="*/ 441201 h 1220978"/>
                <a:gd name="connsiteX28" fmla="*/ 1372408 w 1761981"/>
                <a:gd name="connsiteY28" fmla="*/ 356534 h 1220978"/>
                <a:gd name="connsiteX29" fmla="*/ 1321608 w 1761981"/>
                <a:gd name="connsiteY29" fmla="*/ 407334 h 1220978"/>
                <a:gd name="connsiteX30" fmla="*/ 1524808 w 1761981"/>
                <a:gd name="connsiteY30" fmla="*/ 492001 h 1220978"/>
                <a:gd name="connsiteX31" fmla="*/ 1694141 w 1761981"/>
                <a:gd name="connsiteY31" fmla="*/ 390401 h 1220978"/>
                <a:gd name="connsiteX32" fmla="*/ 1761874 w 1761981"/>
                <a:gd name="connsiteY32" fmla="*/ 1220134 h 1220978"/>
                <a:gd name="connsiteX33" fmla="*/ 1711074 w 1761981"/>
                <a:gd name="connsiteY33" fmla="*/ 559734 h 122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761981" h="1220978">
                  <a:moveTo>
                    <a:pt x="305608" y="934"/>
                  </a:moveTo>
                  <a:cubicBezTo>
                    <a:pt x="322541" y="225301"/>
                    <a:pt x="339474" y="449668"/>
                    <a:pt x="288674" y="542801"/>
                  </a:cubicBezTo>
                  <a:cubicBezTo>
                    <a:pt x="237874" y="635934"/>
                    <a:pt x="-16125" y="587956"/>
                    <a:pt x="808" y="559734"/>
                  </a:cubicBezTo>
                  <a:cubicBezTo>
                    <a:pt x="17741" y="531512"/>
                    <a:pt x="316896" y="466601"/>
                    <a:pt x="390274" y="373468"/>
                  </a:cubicBezTo>
                  <a:cubicBezTo>
                    <a:pt x="463652" y="280335"/>
                    <a:pt x="432607" y="-18821"/>
                    <a:pt x="441074" y="934"/>
                  </a:cubicBezTo>
                  <a:cubicBezTo>
                    <a:pt x="449541" y="20689"/>
                    <a:pt x="458007" y="390401"/>
                    <a:pt x="441074" y="492001"/>
                  </a:cubicBezTo>
                  <a:cubicBezTo>
                    <a:pt x="424141" y="593601"/>
                    <a:pt x="305607" y="683912"/>
                    <a:pt x="339474" y="610534"/>
                  </a:cubicBezTo>
                  <a:cubicBezTo>
                    <a:pt x="373341" y="537156"/>
                    <a:pt x="596296" y="96890"/>
                    <a:pt x="644274" y="51734"/>
                  </a:cubicBezTo>
                  <a:cubicBezTo>
                    <a:pt x="692252" y="6579"/>
                    <a:pt x="613230" y="274690"/>
                    <a:pt x="627341" y="339601"/>
                  </a:cubicBezTo>
                  <a:cubicBezTo>
                    <a:pt x="641452" y="404512"/>
                    <a:pt x="709186" y="444023"/>
                    <a:pt x="728941" y="441201"/>
                  </a:cubicBezTo>
                  <a:cubicBezTo>
                    <a:pt x="748696" y="438379"/>
                    <a:pt x="734585" y="339601"/>
                    <a:pt x="745874" y="322668"/>
                  </a:cubicBezTo>
                  <a:cubicBezTo>
                    <a:pt x="757163" y="305735"/>
                    <a:pt x="785385" y="319846"/>
                    <a:pt x="796674" y="339601"/>
                  </a:cubicBezTo>
                  <a:cubicBezTo>
                    <a:pt x="807963" y="359356"/>
                    <a:pt x="799497" y="444023"/>
                    <a:pt x="813608" y="441201"/>
                  </a:cubicBezTo>
                  <a:cubicBezTo>
                    <a:pt x="827719" y="438379"/>
                    <a:pt x="861586" y="319846"/>
                    <a:pt x="881341" y="322668"/>
                  </a:cubicBezTo>
                  <a:cubicBezTo>
                    <a:pt x="901096" y="325490"/>
                    <a:pt x="906741" y="444023"/>
                    <a:pt x="932141" y="458134"/>
                  </a:cubicBezTo>
                  <a:cubicBezTo>
                    <a:pt x="957541" y="472245"/>
                    <a:pt x="997052" y="424267"/>
                    <a:pt x="1033741" y="407334"/>
                  </a:cubicBezTo>
                  <a:cubicBezTo>
                    <a:pt x="1070430" y="390401"/>
                    <a:pt x="1157918" y="353712"/>
                    <a:pt x="1152274" y="356534"/>
                  </a:cubicBezTo>
                  <a:cubicBezTo>
                    <a:pt x="1146630" y="359356"/>
                    <a:pt x="1011163" y="401690"/>
                    <a:pt x="999874" y="424268"/>
                  </a:cubicBezTo>
                  <a:cubicBezTo>
                    <a:pt x="988585" y="446846"/>
                    <a:pt x="1059141" y="551268"/>
                    <a:pt x="1084541" y="492001"/>
                  </a:cubicBezTo>
                  <a:cubicBezTo>
                    <a:pt x="1109941" y="432734"/>
                    <a:pt x="1143807" y="99712"/>
                    <a:pt x="1152274" y="68668"/>
                  </a:cubicBezTo>
                  <a:cubicBezTo>
                    <a:pt x="1160741" y="37624"/>
                    <a:pt x="1132519" y="240823"/>
                    <a:pt x="1135341" y="305734"/>
                  </a:cubicBezTo>
                  <a:cubicBezTo>
                    <a:pt x="1138163" y="370645"/>
                    <a:pt x="1149453" y="449667"/>
                    <a:pt x="1169208" y="458134"/>
                  </a:cubicBezTo>
                  <a:cubicBezTo>
                    <a:pt x="1188963" y="466601"/>
                    <a:pt x="1242585" y="381934"/>
                    <a:pt x="1253874" y="356534"/>
                  </a:cubicBezTo>
                  <a:cubicBezTo>
                    <a:pt x="1265163" y="331134"/>
                    <a:pt x="1234119" y="305734"/>
                    <a:pt x="1236941" y="305734"/>
                  </a:cubicBezTo>
                  <a:cubicBezTo>
                    <a:pt x="1239763" y="305734"/>
                    <a:pt x="1256697" y="345245"/>
                    <a:pt x="1270808" y="356534"/>
                  </a:cubicBezTo>
                  <a:cubicBezTo>
                    <a:pt x="1284919" y="367823"/>
                    <a:pt x="1330075" y="345246"/>
                    <a:pt x="1321608" y="373468"/>
                  </a:cubicBezTo>
                  <a:cubicBezTo>
                    <a:pt x="1313141" y="401690"/>
                    <a:pt x="1197430" y="514579"/>
                    <a:pt x="1220008" y="525868"/>
                  </a:cubicBezTo>
                  <a:cubicBezTo>
                    <a:pt x="1242586" y="537157"/>
                    <a:pt x="1431674" y="469423"/>
                    <a:pt x="1457074" y="441201"/>
                  </a:cubicBezTo>
                  <a:cubicBezTo>
                    <a:pt x="1482474" y="412979"/>
                    <a:pt x="1394986" y="362178"/>
                    <a:pt x="1372408" y="356534"/>
                  </a:cubicBezTo>
                  <a:cubicBezTo>
                    <a:pt x="1349830" y="350890"/>
                    <a:pt x="1296208" y="384756"/>
                    <a:pt x="1321608" y="407334"/>
                  </a:cubicBezTo>
                  <a:cubicBezTo>
                    <a:pt x="1347008" y="429912"/>
                    <a:pt x="1462719" y="494823"/>
                    <a:pt x="1524808" y="492001"/>
                  </a:cubicBezTo>
                  <a:cubicBezTo>
                    <a:pt x="1586897" y="489179"/>
                    <a:pt x="1654630" y="269046"/>
                    <a:pt x="1694141" y="390401"/>
                  </a:cubicBezTo>
                  <a:cubicBezTo>
                    <a:pt x="1733652" y="511756"/>
                    <a:pt x="1759052" y="1191912"/>
                    <a:pt x="1761874" y="1220134"/>
                  </a:cubicBezTo>
                  <a:cubicBezTo>
                    <a:pt x="1764696" y="1248356"/>
                    <a:pt x="1711074" y="559734"/>
                    <a:pt x="1711074" y="55973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52800" y="5107862"/>
              <a:ext cx="2929467" cy="209205"/>
            </a:xfrm>
            <a:custGeom>
              <a:avLst/>
              <a:gdLst>
                <a:gd name="connsiteX0" fmla="*/ 0 w 2929467"/>
                <a:gd name="connsiteY0" fmla="*/ 73738 h 209205"/>
                <a:gd name="connsiteX1" fmla="*/ 2421467 w 2929467"/>
                <a:gd name="connsiteY1" fmla="*/ 6005 h 209205"/>
                <a:gd name="connsiteX2" fmla="*/ 2929467 w 2929467"/>
                <a:gd name="connsiteY2" fmla="*/ 209205 h 209205"/>
                <a:gd name="connsiteX3" fmla="*/ 2929467 w 2929467"/>
                <a:gd name="connsiteY3" fmla="*/ 209205 h 20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9467" h="209205">
                  <a:moveTo>
                    <a:pt x="0" y="73738"/>
                  </a:moveTo>
                  <a:cubicBezTo>
                    <a:pt x="966611" y="28582"/>
                    <a:pt x="1933223" y="-16573"/>
                    <a:pt x="2421467" y="6005"/>
                  </a:cubicBezTo>
                  <a:cubicBezTo>
                    <a:pt x="2909712" y="28583"/>
                    <a:pt x="2929467" y="209205"/>
                    <a:pt x="2929467" y="209205"/>
                  </a:cubicBezTo>
                  <a:lnTo>
                    <a:pt x="2929467" y="209205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M10164190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 xsi:nil="true"/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Certificate of excellence for employee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Certificate of excellence for employee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275314</Value>
      <Value>1304192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11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TimesCloned xmlns="4873beb7-5857-4685-be1f-d57550cc96cc" xsi:nil="true"/>
    <EditorialStatus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2009-05-30T22:17:04+00:00</AssetStart>
    <LastHandOff xmlns="4873beb7-5857-4685-be1f-d57550cc96cc" xsi:nil="true"/>
    <ArtSampleDocs xmlns="4873beb7-5857-4685-be1f-d57550cc96cc" xsi:nil="true"/>
    <TPClientViewer xmlns="4873beb7-5857-4685-be1f-d57550cc96cc">Microsoft Office PowerPoint</TPClientViewer>
    <UACurrentWords xmlns="4873beb7-5857-4685-be1f-d57550cc96cc">0</UACurrentWords>
    <UALocRecommendation xmlns="4873beb7-5857-4685-be1f-d57550cc96cc">Localize</UALocRecommendation>
    <IsDeleted xmlns="4873beb7-5857-4685-be1f-d57550cc96cc">false</IsDeleted>
    <UANotes xmlns="4873beb7-5857-4685-be1f-d57550cc96cc">online only</UANotes>
    <TemplateStatus xmlns="4873beb7-5857-4685-be1f-d57550cc96cc">Complete</TemplateStatus>
    <ShowIn xmlns="4873beb7-5857-4685-be1f-d57550cc96cc" xsi:nil="true"/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TP010164190</AssetId>
    <TPApplication xmlns="4873beb7-5857-4685-be1f-d57550cc96cc">PowerPoint</TPApplication>
    <TPLaunchHelpLink xmlns="4873beb7-5857-4685-be1f-d57550cc96cc" xsi:nil="true"/>
    <IntlLocPriority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PlannedPubDate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2003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117410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924485DB-82E9-499B-9E6C-DCF6633B4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5FE218-7597-4164-9796-CDB3416830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B6851B-FACD-411C-9CA6-AE95786B36E5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TM10164190</Template>
  <TotalTime>0</TotalTime>
  <Words>69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TM10164190</vt:lpstr>
      <vt:lpstr>REIKI Wang Maestria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excellence for employee</dc:title>
  <dc:creator/>
  <cp:lastModifiedBy/>
  <cp:revision>1</cp:revision>
  <dcterms:created xsi:type="dcterms:W3CDTF">2006-08-30T21:45:29Z</dcterms:created>
  <dcterms:modified xsi:type="dcterms:W3CDTF">2017-01-13T19:10:41Z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79;#tpl120;#419;#zpp140;#65;#zpp120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