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EAAB-9727-461B-988B-E1316B853500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A76E-838F-460C-B8DF-51ADAD47AA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4390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EAAB-9727-461B-988B-E1316B853500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A76E-838F-460C-B8DF-51ADAD47AA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045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EAAB-9727-461B-988B-E1316B853500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A76E-838F-460C-B8DF-51ADAD47AA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80260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EAAB-9727-461B-988B-E1316B853500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A76E-838F-460C-B8DF-51ADAD47AA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5033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EAAB-9727-461B-988B-E1316B853500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A76E-838F-460C-B8DF-51ADAD47AA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254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EAAB-9727-461B-988B-E1316B853500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A76E-838F-460C-B8DF-51ADAD47AA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9826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EAAB-9727-461B-988B-E1316B853500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A76E-838F-460C-B8DF-51ADAD47AA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082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EAAB-9727-461B-988B-E1316B853500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A76E-838F-460C-B8DF-51ADAD47AA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8438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EAAB-9727-461B-988B-E1316B853500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A76E-838F-460C-B8DF-51ADAD47AA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022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EAAB-9727-461B-988B-E1316B853500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A76E-838F-460C-B8DF-51ADAD47AA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0521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4EAAB-9727-461B-988B-E1316B853500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1A76E-838F-460C-B8DF-51ADAD47AA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7445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4EAAB-9727-461B-988B-E1316B853500}" type="datetimeFigureOut">
              <a:rPr lang="es-ES" smtClean="0"/>
              <a:t>04/09/2018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1A76E-838F-460C-B8DF-51ADAD47AA97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6701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l="35594"/>
          <a:stretch/>
        </p:blipFill>
        <p:spPr bwMode="auto">
          <a:xfrm>
            <a:off x="5969876" y="1075769"/>
            <a:ext cx="5611688" cy="566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 cstate="print"/>
          <a:srcRect t="75850" r="59219"/>
          <a:stretch/>
        </p:blipFill>
        <p:spPr bwMode="auto">
          <a:xfrm>
            <a:off x="861120" y="4677103"/>
            <a:ext cx="3553225" cy="136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ángulo 5"/>
          <p:cNvSpPr/>
          <p:nvPr/>
        </p:nvSpPr>
        <p:spPr>
          <a:xfrm>
            <a:off x="2060028" y="9309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 smtClean="0">
                <a:latin typeface="Century Gothic" panose="020B0502020202020204" pitchFamily="34" charset="0"/>
              </a:rPr>
              <a:t>PH TRASTERO es la acorazada más segura para mantener tus recuerdos a salvo.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623833" y="891103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 dirty="0" smtClean="0">
                <a:latin typeface="Century Gothic" panose="020B0502020202020204" pitchFamily="34" charset="0"/>
              </a:rPr>
              <a:t>CARACTERÍSTICAS DE SERIE:</a:t>
            </a:r>
            <a:endParaRPr lang="es-ES" b="1" u="sng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24003" y="1539815"/>
            <a:ext cx="325602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sz="1400" dirty="0" smtClean="0">
                <a:latin typeface="Century Gothic" panose="020B0502020202020204" pitchFamily="34" charset="0"/>
              </a:rPr>
              <a:t>Cerradura de seguridad</a:t>
            </a:r>
          </a:p>
          <a:p>
            <a:pPr marL="285750" indent="-285750">
              <a:buFontTx/>
              <a:buChar char="-"/>
            </a:pPr>
            <a:r>
              <a:rPr lang="es-ES" sz="1400" dirty="0" smtClean="0">
                <a:latin typeface="Century Gothic" panose="020B0502020202020204" pitchFamily="34" charset="0"/>
              </a:rPr>
              <a:t>Protector abocardado</a:t>
            </a:r>
          </a:p>
          <a:p>
            <a:pPr marL="285750" indent="-285750">
              <a:buFontTx/>
              <a:buChar char="-"/>
            </a:pPr>
            <a:r>
              <a:rPr lang="es-ES" sz="1400" dirty="0" smtClean="0">
                <a:latin typeface="Century Gothic" panose="020B0502020202020204" pitchFamily="34" charset="0"/>
              </a:rPr>
              <a:t>Cilindro seguridad gama media</a:t>
            </a:r>
          </a:p>
          <a:p>
            <a:pPr marL="285750" indent="-285750">
              <a:buFontTx/>
              <a:buChar char="-"/>
            </a:pPr>
            <a:r>
              <a:rPr lang="es-ES" sz="1400" dirty="0" smtClean="0">
                <a:latin typeface="Century Gothic" panose="020B0502020202020204" pitchFamily="34" charset="0"/>
              </a:rPr>
              <a:t>Chapa abocardada</a:t>
            </a:r>
          </a:p>
          <a:p>
            <a:pPr marL="285750" indent="-285750">
              <a:buFontTx/>
              <a:buChar char="-"/>
            </a:pPr>
            <a:r>
              <a:rPr lang="es-ES" sz="1400" dirty="0" smtClean="0">
                <a:latin typeface="Century Gothic" panose="020B0502020202020204" pitchFamily="34" charset="0"/>
              </a:rPr>
              <a:t>Antipalancas traseros</a:t>
            </a:r>
          </a:p>
          <a:p>
            <a:pPr marL="285750" indent="-285750">
              <a:buFontTx/>
              <a:buChar char="-"/>
            </a:pPr>
            <a:r>
              <a:rPr lang="es-ES" sz="1400" dirty="0" smtClean="0">
                <a:latin typeface="Century Gothic" panose="020B0502020202020204" pitchFamily="34" charset="0"/>
              </a:rPr>
              <a:t>Manivela dos caras</a:t>
            </a:r>
          </a:p>
          <a:p>
            <a:pPr marL="285750" indent="-285750">
              <a:buFontTx/>
              <a:buChar char="-"/>
            </a:pPr>
            <a:r>
              <a:rPr lang="es-ES" sz="1400" dirty="0" smtClean="0">
                <a:latin typeface="Century Gothic" panose="020B0502020202020204" pitchFamily="34" charset="0"/>
              </a:rPr>
              <a:t>Rejilla ventilación</a:t>
            </a:r>
          </a:p>
          <a:p>
            <a:endParaRPr lang="es-ES" sz="14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6952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3</cp:revision>
  <dcterms:created xsi:type="dcterms:W3CDTF">2018-09-04T09:11:06Z</dcterms:created>
  <dcterms:modified xsi:type="dcterms:W3CDTF">2018-09-04T09:14:40Z</dcterms:modified>
</cp:coreProperties>
</file>