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8EB29F-F6C1-4FC2-B56F-9317E12FA4F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6F5325-A3E0-4844-859F-68BE04DA29F2}">
      <dgm:prSet/>
      <dgm:spPr/>
      <dgm:t>
        <a:bodyPr/>
        <a:lstStyle/>
        <a:p>
          <a:r>
            <a:rPr lang="es-ES"/>
            <a:t>COSTE 0  € PARA TI</a:t>
          </a:r>
          <a:endParaRPr lang="en-US"/>
        </a:p>
      </dgm:t>
    </dgm:pt>
    <dgm:pt modelId="{0ABFEB27-8441-48E1-A97F-88FC4B2934A5}" type="parTrans" cxnId="{39CD49E6-E320-4B84-BE66-B3EB289F5B0B}">
      <dgm:prSet/>
      <dgm:spPr/>
      <dgm:t>
        <a:bodyPr/>
        <a:lstStyle/>
        <a:p>
          <a:endParaRPr lang="en-US"/>
        </a:p>
      </dgm:t>
    </dgm:pt>
    <dgm:pt modelId="{C40D5F22-AE07-4CB6-9DA4-D0821EE23E59}" type="sibTrans" cxnId="{39CD49E6-E320-4B84-BE66-B3EB289F5B0B}">
      <dgm:prSet/>
      <dgm:spPr/>
      <dgm:t>
        <a:bodyPr/>
        <a:lstStyle/>
        <a:p>
          <a:endParaRPr lang="en-US"/>
        </a:p>
      </dgm:t>
    </dgm:pt>
    <dgm:pt modelId="{435726D2-C5AA-4C05-8439-68A3FFFB96AE}">
      <dgm:prSet/>
      <dgm:spPr/>
      <dgm:t>
        <a:bodyPr/>
        <a:lstStyle/>
        <a:p>
          <a:r>
            <a:rPr lang="es-ES"/>
            <a:t>AMORTIZAS EN TU FACTURA CON EL AHORRO GENERADO</a:t>
          </a:r>
          <a:endParaRPr lang="en-US"/>
        </a:p>
      </dgm:t>
    </dgm:pt>
    <dgm:pt modelId="{CE6C53F9-B8B2-4854-84D0-B10FA8CAD7F8}" type="parTrans" cxnId="{5D15EF68-F1DA-4EAC-A5B2-CD8D75EDE3B7}">
      <dgm:prSet/>
      <dgm:spPr/>
      <dgm:t>
        <a:bodyPr/>
        <a:lstStyle/>
        <a:p>
          <a:endParaRPr lang="en-US"/>
        </a:p>
      </dgm:t>
    </dgm:pt>
    <dgm:pt modelId="{DA6DA7C0-4229-4B1E-8881-B3DC09BC16AF}" type="sibTrans" cxnId="{5D15EF68-F1DA-4EAC-A5B2-CD8D75EDE3B7}">
      <dgm:prSet/>
      <dgm:spPr/>
      <dgm:t>
        <a:bodyPr/>
        <a:lstStyle/>
        <a:p>
          <a:endParaRPr lang="en-US"/>
        </a:p>
      </dgm:t>
    </dgm:pt>
    <dgm:pt modelId="{AD732AFB-CB2F-4D04-99CE-FEF101EB71D5}">
      <dgm:prSet/>
      <dgm:spPr/>
      <dgm:t>
        <a:bodyPr/>
        <a:lstStyle/>
        <a:p>
          <a:r>
            <a:rPr lang="es-ES"/>
            <a:t>HASTA 9 AÑOS PARA PAGARLO</a:t>
          </a:r>
          <a:endParaRPr lang="en-US"/>
        </a:p>
      </dgm:t>
    </dgm:pt>
    <dgm:pt modelId="{9F7503EE-57CF-49F4-8AC7-D8BA0B34031E}" type="parTrans" cxnId="{05C617B0-8056-434E-A83F-16D52C04B167}">
      <dgm:prSet/>
      <dgm:spPr/>
      <dgm:t>
        <a:bodyPr/>
        <a:lstStyle/>
        <a:p>
          <a:endParaRPr lang="en-US"/>
        </a:p>
      </dgm:t>
    </dgm:pt>
    <dgm:pt modelId="{7B8DCFA2-E252-4F7D-9345-8DC3E115DC3B}" type="sibTrans" cxnId="{05C617B0-8056-434E-A83F-16D52C04B167}">
      <dgm:prSet/>
      <dgm:spPr/>
      <dgm:t>
        <a:bodyPr/>
        <a:lstStyle/>
        <a:p>
          <a:endParaRPr lang="en-US"/>
        </a:p>
      </dgm:t>
    </dgm:pt>
    <dgm:pt modelId="{775C6FA2-CA38-4746-BA43-AF47CACCED89}">
      <dgm:prSet/>
      <dgm:spPr/>
      <dgm:t>
        <a:bodyPr/>
        <a:lstStyle/>
        <a:p>
          <a:r>
            <a:rPr lang="es-ES"/>
            <a:t>MANTENIMIENTO INCLUIDO</a:t>
          </a:r>
          <a:endParaRPr lang="en-US"/>
        </a:p>
      </dgm:t>
    </dgm:pt>
    <dgm:pt modelId="{38F3C0A1-1DB9-48F1-8369-C7EC66C28A6C}" type="parTrans" cxnId="{F0D8F335-3150-468C-A031-EC88D2C4F83D}">
      <dgm:prSet/>
      <dgm:spPr/>
      <dgm:t>
        <a:bodyPr/>
        <a:lstStyle/>
        <a:p>
          <a:endParaRPr lang="en-US"/>
        </a:p>
      </dgm:t>
    </dgm:pt>
    <dgm:pt modelId="{0EC2DC39-D5C6-42B0-9353-673B5DB18226}" type="sibTrans" cxnId="{F0D8F335-3150-468C-A031-EC88D2C4F83D}">
      <dgm:prSet/>
      <dgm:spPr/>
      <dgm:t>
        <a:bodyPr/>
        <a:lstStyle/>
        <a:p>
          <a:endParaRPr lang="en-US"/>
        </a:p>
      </dgm:t>
    </dgm:pt>
    <dgm:pt modelId="{1C0C66B2-FE68-4C5F-AE68-57138B3C6E42}" type="pres">
      <dgm:prSet presAssocID="{FB8EB29F-F6C1-4FC2-B56F-9317E12FA4F7}" presName="matrix" presStyleCnt="0">
        <dgm:presLayoutVars>
          <dgm:chMax val="1"/>
          <dgm:dir/>
          <dgm:resizeHandles val="exact"/>
        </dgm:presLayoutVars>
      </dgm:prSet>
      <dgm:spPr/>
    </dgm:pt>
    <dgm:pt modelId="{7D35D751-491C-44F6-9B95-655395C9540B}" type="pres">
      <dgm:prSet presAssocID="{FB8EB29F-F6C1-4FC2-B56F-9317E12FA4F7}" presName="diamond" presStyleLbl="bgShp" presStyleIdx="0" presStyleCnt="1"/>
      <dgm:spPr/>
    </dgm:pt>
    <dgm:pt modelId="{B02383DA-4785-4E51-95F8-64AA78499E6D}" type="pres">
      <dgm:prSet presAssocID="{FB8EB29F-F6C1-4FC2-B56F-9317E12FA4F7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E40DCF0-6677-4B6D-AA11-C288617DC04B}" type="pres">
      <dgm:prSet presAssocID="{FB8EB29F-F6C1-4FC2-B56F-9317E12FA4F7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043BC18-2177-47B0-8DBA-8897758BF159}" type="pres">
      <dgm:prSet presAssocID="{FB8EB29F-F6C1-4FC2-B56F-9317E12FA4F7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C0A0E60-01DC-41EF-A958-EDF6129BB787}" type="pres">
      <dgm:prSet presAssocID="{FB8EB29F-F6C1-4FC2-B56F-9317E12FA4F7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0D8F335-3150-468C-A031-EC88D2C4F83D}" srcId="{FB8EB29F-F6C1-4FC2-B56F-9317E12FA4F7}" destId="{775C6FA2-CA38-4746-BA43-AF47CACCED89}" srcOrd="3" destOrd="0" parTransId="{38F3C0A1-1DB9-48F1-8369-C7EC66C28A6C}" sibTransId="{0EC2DC39-D5C6-42B0-9353-673B5DB18226}"/>
    <dgm:cxn modelId="{BDB8AA38-A1A2-4027-8ED8-832B1C0411D9}" type="presOf" srcId="{435726D2-C5AA-4C05-8439-68A3FFFB96AE}" destId="{7E40DCF0-6677-4B6D-AA11-C288617DC04B}" srcOrd="0" destOrd="0" presId="urn:microsoft.com/office/officeart/2005/8/layout/matrix3"/>
    <dgm:cxn modelId="{5D15EF68-F1DA-4EAC-A5B2-CD8D75EDE3B7}" srcId="{FB8EB29F-F6C1-4FC2-B56F-9317E12FA4F7}" destId="{435726D2-C5AA-4C05-8439-68A3FFFB96AE}" srcOrd="1" destOrd="0" parTransId="{CE6C53F9-B8B2-4854-84D0-B10FA8CAD7F8}" sibTransId="{DA6DA7C0-4229-4B1E-8881-B3DC09BC16AF}"/>
    <dgm:cxn modelId="{118C1054-2ED4-4485-B2C7-68E8CE1C8D90}" type="presOf" srcId="{086F5325-A3E0-4844-859F-68BE04DA29F2}" destId="{B02383DA-4785-4E51-95F8-64AA78499E6D}" srcOrd="0" destOrd="0" presId="urn:microsoft.com/office/officeart/2005/8/layout/matrix3"/>
    <dgm:cxn modelId="{EC618F77-1C9A-4F40-94F8-D45BA9CDD53B}" type="presOf" srcId="{FB8EB29F-F6C1-4FC2-B56F-9317E12FA4F7}" destId="{1C0C66B2-FE68-4C5F-AE68-57138B3C6E42}" srcOrd="0" destOrd="0" presId="urn:microsoft.com/office/officeart/2005/8/layout/matrix3"/>
    <dgm:cxn modelId="{95730999-09DF-4FC9-AA0F-8B12945B9A47}" type="presOf" srcId="{775C6FA2-CA38-4746-BA43-AF47CACCED89}" destId="{5C0A0E60-01DC-41EF-A958-EDF6129BB787}" srcOrd="0" destOrd="0" presId="urn:microsoft.com/office/officeart/2005/8/layout/matrix3"/>
    <dgm:cxn modelId="{05C617B0-8056-434E-A83F-16D52C04B167}" srcId="{FB8EB29F-F6C1-4FC2-B56F-9317E12FA4F7}" destId="{AD732AFB-CB2F-4D04-99CE-FEF101EB71D5}" srcOrd="2" destOrd="0" parTransId="{9F7503EE-57CF-49F4-8AC7-D8BA0B34031E}" sibTransId="{7B8DCFA2-E252-4F7D-9345-8DC3E115DC3B}"/>
    <dgm:cxn modelId="{39CD49E6-E320-4B84-BE66-B3EB289F5B0B}" srcId="{FB8EB29F-F6C1-4FC2-B56F-9317E12FA4F7}" destId="{086F5325-A3E0-4844-859F-68BE04DA29F2}" srcOrd="0" destOrd="0" parTransId="{0ABFEB27-8441-48E1-A97F-88FC4B2934A5}" sibTransId="{C40D5F22-AE07-4CB6-9DA4-D0821EE23E59}"/>
    <dgm:cxn modelId="{D1BD91F7-9D91-42F8-8B98-303781B407C3}" type="presOf" srcId="{AD732AFB-CB2F-4D04-99CE-FEF101EB71D5}" destId="{3043BC18-2177-47B0-8DBA-8897758BF159}" srcOrd="0" destOrd="0" presId="urn:microsoft.com/office/officeart/2005/8/layout/matrix3"/>
    <dgm:cxn modelId="{AF54F845-F475-42E6-8B6C-B7425B6A326C}" type="presParOf" srcId="{1C0C66B2-FE68-4C5F-AE68-57138B3C6E42}" destId="{7D35D751-491C-44F6-9B95-655395C9540B}" srcOrd="0" destOrd="0" presId="urn:microsoft.com/office/officeart/2005/8/layout/matrix3"/>
    <dgm:cxn modelId="{4B58B8A6-7D2B-4462-B9DC-1C9AD708C789}" type="presParOf" srcId="{1C0C66B2-FE68-4C5F-AE68-57138B3C6E42}" destId="{B02383DA-4785-4E51-95F8-64AA78499E6D}" srcOrd="1" destOrd="0" presId="urn:microsoft.com/office/officeart/2005/8/layout/matrix3"/>
    <dgm:cxn modelId="{E542153B-2ACE-4F71-9064-B81CDAB0EE20}" type="presParOf" srcId="{1C0C66B2-FE68-4C5F-AE68-57138B3C6E42}" destId="{7E40DCF0-6677-4B6D-AA11-C288617DC04B}" srcOrd="2" destOrd="0" presId="urn:microsoft.com/office/officeart/2005/8/layout/matrix3"/>
    <dgm:cxn modelId="{15F63A92-EA97-4EA1-9DFC-AB263C4977AD}" type="presParOf" srcId="{1C0C66B2-FE68-4C5F-AE68-57138B3C6E42}" destId="{3043BC18-2177-47B0-8DBA-8897758BF159}" srcOrd="3" destOrd="0" presId="urn:microsoft.com/office/officeart/2005/8/layout/matrix3"/>
    <dgm:cxn modelId="{F97D7A8D-A930-4A35-807F-08BB85F379F6}" type="presParOf" srcId="{1C0C66B2-FE68-4C5F-AE68-57138B3C6E42}" destId="{5C0A0E60-01DC-41EF-A958-EDF6129BB78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35D751-491C-44F6-9B95-655395C9540B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2383DA-4785-4E51-95F8-64AA78499E6D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COSTE 0  € PARA TI</a:t>
          </a:r>
          <a:endParaRPr lang="en-US" sz="1900" kern="1200"/>
        </a:p>
      </dsp:txBody>
      <dsp:txXfrm>
        <a:off x="1007221" y="627745"/>
        <a:ext cx="1937228" cy="1937228"/>
      </dsp:txXfrm>
    </dsp:sp>
    <dsp:sp modelId="{7E40DCF0-6677-4B6D-AA11-C288617DC04B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AMORTIZAS EN TU FACTURA CON EL AHORRO GENERADO</a:t>
          </a:r>
          <a:endParaRPr lang="en-US" sz="1900" kern="1200"/>
        </a:p>
      </dsp:txBody>
      <dsp:txXfrm>
        <a:off x="3319190" y="627745"/>
        <a:ext cx="1937228" cy="1937228"/>
      </dsp:txXfrm>
    </dsp:sp>
    <dsp:sp modelId="{3043BC18-2177-47B0-8DBA-8897758BF159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HASTA 9 AÑOS PARA PAGARLO</a:t>
          </a:r>
          <a:endParaRPr lang="en-US" sz="1900" kern="1200"/>
        </a:p>
      </dsp:txBody>
      <dsp:txXfrm>
        <a:off x="1007221" y="2939714"/>
        <a:ext cx="1937228" cy="1937228"/>
      </dsp:txXfrm>
    </dsp:sp>
    <dsp:sp modelId="{5C0A0E60-01DC-41EF-A958-EDF6129BB787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MANTENIMIENTO INCLUIDO</a:t>
          </a:r>
          <a:endParaRPr lang="en-US" sz="1900" kern="1200"/>
        </a:p>
      </dsp:txBody>
      <dsp:txXfrm>
        <a:off x="3319190" y="2939714"/>
        <a:ext cx="1937228" cy="193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A1A9F-CC97-4152-BE3E-CB803B76C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CE7976-32DD-4CEC-A433-2AFCB3A10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3C3363-A3C5-4359-904F-B80A4228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AA23B8-D5D6-4F71-AC26-22CDF580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A8897-5936-4ED8-8AED-18FBF501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40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AF517-3812-4EB4-98AA-4B5C87E7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FC0FD7-2272-49C5-8D7E-E0ED0D042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1B0459-D690-4251-8315-F159319E0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7D8B9D-DCD2-41EA-80FB-36D38D73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FF917A-C6A4-471B-9A4A-33EFD711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63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17BBE5-9A81-40E9-B149-02B3B8882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58CA1C-8968-4E96-9FDC-410D34FB9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3433E-EE06-4D44-A4A2-D238A4A7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E07EB5-7FC1-43C0-815A-1E2ABFAE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D94145-5C1F-44C0-BB2E-B3D262B1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13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4F5CA-A62A-4C59-951C-6ECADE29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12A710-14CB-47F9-9244-D414C212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5BB9D6-8482-429A-B8D0-73CE3FCD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AF99D3-EF6E-4211-89D0-A898CD1B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B58FD2-DFC5-4970-9409-390018A9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99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EFC27-75E1-49E4-A23E-726A0C87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E630CF-A5A8-4A2C-8011-792CEC20A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9FEC52-FE66-4DC9-B154-D13ACA6F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D1F482-6DF7-4A16-AFFF-BA3A796D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785370-0C1C-4326-89DB-4A7326E8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1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C4922-FBF1-40A9-B4EF-291E0BFA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598BA3-519C-41C4-89B2-AABA106ED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0B35AE-40C0-4254-9DF5-EE1CBEB33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9B49EE-CE3E-4055-96B1-E3BD7995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BC95AB-232A-4D3D-8B9B-4E5C4E93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F28227-0A23-4903-989C-D4D568CF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74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80F19-07F0-4085-B51F-736A7129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44AE3C-35EA-480E-9A0F-919816A85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E8BA7B-D161-46FC-8DCB-14D67C11D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DC53DB-7C87-4F95-A765-8960A7F42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8013C4-D850-4F24-ACCE-226DC34F7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BCA090-97D3-4A2E-90C1-08590CDB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0B9ED9-82BB-40CB-BE66-112B7DED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8ABA3F-DF04-408D-921D-D10FE927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74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A8EB3-0328-472F-ABF5-2281610F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7D087DD-E60E-4729-8335-F24BB523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940383-B697-430E-B83E-F3E6E9E6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5AEDBE-266C-40FD-83DE-D2EF89C3B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42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9776A2B-2220-470F-81CD-89398ABC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3C8DB8-7914-4197-B3B6-390182F7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6C6C14-DF1C-438F-B70B-C90E0824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73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31B69-8B06-42C9-B4D8-4EE2B04F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DBA9A9-2359-4AED-98D9-58822DB3D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9FC479-238F-499C-954D-AFBF34DC8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36BDA6-9CBB-46DB-8514-AE475F47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80CFC2-615A-4174-A269-7562F05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A1722A-DBCF-4E8C-ADD4-ED5F7557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83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82079-1F69-49BF-B5DA-5FFA27CB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0F180D-4285-4C45-8EA3-4CE9AC6FF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95893F-5A0B-480D-A549-B9CFBA655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0BC041-678E-4B6F-B6BE-58C816E51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81B87C-7944-4CB1-B5BF-285E7DB3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AEC5CE-AEEE-4613-A4CD-FC94A9BB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98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4D1520-5D08-447A-B59D-2AEBE95A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2B2EEF-7ED6-454B-8B0A-3F558383A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76E02-0AF4-4617-BCE0-8554CC6D2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80F9-5C18-4A59-8F06-ED8022FEFFD3}" type="datetimeFigureOut">
              <a:rPr lang="es-ES" smtClean="0"/>
              <a:t>12/06/2020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81461-6C29-4CBC-BB33-D4EB352EA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6EBC5-4A8C-46C8-A5AD-269269B24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270C-9219-4E9A-BF00-12D40E977D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02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ontrolwatioeficiencia.e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trolwatioeficiencia.e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E2749-24AC-49A1-BEBA-753F0DEFF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/>
              <a:t>AUTOCONSUMO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590F65-6200-48C4-8A0B-75E5A7B9F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930" y="2438400"/>
            <a:ext cx="524568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/>
              <a:t>GENERA TU PROPIA ENERGIA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1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https://www.controlwatioeficiencia.es</a:t>
            </a:r>
            <a:endParaRPr lang="en-US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5" name="Imagen 4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B72E0A1F-F58F-4993-A494-5E3359271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4" r="4300" b="-2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7837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CE23E-A976-42BC-ACA4-1DE5332E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ES" sz="6000"/>
              <a:t>SIN COSTE ALGUNO PARA TI. NUNCA FUE TAN FACIL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5A42D3-DC42-4F0C-B8EF-188873CDD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65FA45A-200B-4BE9-AFE4-93C3D7F9AE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40861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5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733FBC61-CD0D-41CE-9A83-506ECD93F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AFB9AE4-261F-422F-A069-0831DAA87A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0" name="Freeform 5">
              <a:extLst>
                <a:ext uri="{FF2B5EF4-FFF2-40B4-BE49-F238E27FC236}">
                  <a16:creationId xmlns:a16="http://schemas.microsoft.com/office/drawing/2014/main" id="{323DF226-1AD6-4EE4-8FBE-5C8462F1E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">
              <a:extLst>
                <a:ext uri="{FF2B5EF4-FFF2-40B4-BE49-F238E27FC236}">
                  <a16:creationId xmlns:a16="http://schemas.microsoft.com/office/drawing/2014/main" id="{3E38D428-5C6E-4298-BB30-0EA973844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7">
              <a:extLst>
                <a:ext uri="{FF2B5EF4-FFF2-40B4-BE49-F238E27FC236}">
                  <a16:creationId xmlns:a16="http://schemas.microsoft.com/office/drawing/2014/main" id="{1387F8C5-4E1C-47CB-8AB8-5DC61420D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8">
              <a:extLst>
                <a:ext uri="{FF2B5EF4-FFF2-40B4-BE49-F238E27FC236}">
                  <a16:creationId xmlns:a16="http://schemas.microsoft.com/office/drawing/2014/main" id="{810246E6-E725-4C39-BA95-8FDFD80A1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">
              <a:extLst>
                <a:ext uri="{FF2B5EF4-FFF2-40B4-BE49-F238E27FC236}">
                  <a16:creationId xmlns:a16="http://schemas.microsoft.com/office/drawing/2014/main" id="{E03137BC-2FE6-45B9-8856-F39E03A0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">
              <a:extLst>
                <a:ext uri="{FF2B5EF4-FFF2-40B4-BE49-F238E27FC236}">
                  <a16:creationId xmlns:a16="http://schemas.microsoft.com/office/drawing/2014/main" id="{F3101FE1-C08E-4484-ADE5-DB17BBDD1E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">
              <a:extLst>
                <a:ext uri="{FF2B5EF4-FFF2-40B4-BE49-F238E27FC236}">
                  <a16:creationId xmlns:a16="http://schemas.microsoft.com/office/drawing/2014/main" id="{F2090CA8-01B0-40C2-BD86-E30BB5355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">
              <a:extLst>
                <a:ext uri="{FF2B5EF4-FFF2-40B4-BE49-F238E27FC236}">
                  <a16:creationId xmlns:a16="http://schemas.microsoft.com/office/drawing/2014/main" id="{917D8BBB-8FF4-411B-9EA4-C1B932ABB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3">
              <a:extLst>
                <a:ext uri="{FF2B5EF4-FFF2-40B4-BE49-F238E27FC236}">
                  <a16:creationId xmlns:a16="http://schemas.microsoft.com/office/drawing/2014/main" id="{F943A388-6FD1-4827-8AEF-8606C5064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4">
              <a:extLst>
                <a:ext uri="{FF2B5EF4-FFF2-40B4-BE49-F238E27FC236}">
                  <a16:creationId xmlns:a16="http://schemas.microsoft.com/office/drawing/2014/main" id="{CB441A35-663D-43D6-9B6A-115A710A0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5">
              <a:extLst>
                <a:ext uri="{FF2B5EF4-FFF2-40B4-BE49-F238E27FC236}">
                  <a16:creationId xmlns:a16="http://schemas.microsoft.com/office/drawing/2014/main" id="{1AA24FE7-1875-4C6D-A5D1-323A449B7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6">
              <a:extLst>
                <a:ext uri="{FF2B5EF4-FFF2-40B4-BE49-F238E27FC236}">
                  <a16:creationId xmlns:a16="http://schemas.microsoft.com/office/drawing/2014/main" id="{D02E0254-D452-4E8C-9389-B408DA94B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7">
              <a:extLst>
                <a:ext uri="{FF2B5EF4-FFF2-40B4-BE49-F238E27FC236}">
                  <a16:creationId xmlns:a16="http://schemas.microsoft.com/office/drawing/2014/main" id="{CFACF300-139F-4F70-A1C9-7609AED8D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8">
              <a:extLst>
                <a:ext uri="{FF2B5EF4-FFF2-40B4-BE49-F238E27FC236}">
                  <a16:creationId xmlns:a16="http://schemas.microsoft.com/office/drawing/2014/main" id="{13078353-E6C1-4681-864D-E5B7C7171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9">
              <a:extLst>
                <a:ext uri="{FF2B5EF4-FFF2-40B4-BE49-F238E27FC236}">
                  <a16:creationId xmlns:a16="http://schemas.microsoft.com/office/drawing/2014/main" id="{CBF69A10-A03B-408C-9169-7507A1CC2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0">
              <a:extLst>
                <a:ext uri="{FF2B5EF4-FFF2-40B4-BE49-F238E27FC236}">
                  <a16:creationId xmlns:a16="http://schemas.microsoft.com/office/drawing/2014/main" id="{9BD69CA3-ECB7-40EB-B653-0D901569F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1">
              <a:extLst>
                <a:ext uri="{FF2B5EF4-FFF2-40B4-BE49-F238E27FC236}">
                  <a16:creationId xmlns:a16="http://schemas.microsoft.com/office/drawing/2014/main" id="{BE58FF44-F5D4-4147-A274-5811A3150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2">
              <a:extLst>
                <a:ext uri="{FF2B5EF4-FFF2-40B4-BE49-F238E27FC236}">
                  <a16:creationId xmlns:a16="http://schemas.microsoft.com/office/drawing/2014/main" id="{180F6156-4C1F-47DD-8EAA-B61524DAD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3">
              <a:extLst>
                <a:ext uri="{FF2B5EF4-FFF2-40B4-BE49-F238E27FC236}">
                  <a16:creationId xmlns:a16="http://schemas.microsoft.com/office/drawing/2014/main" id="{5AFA346A-0F7B-4475-942A-5CE26275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24">
              <a:extLst>
                <a:ext uri="{FF2B5EF4-FFF2-40B4-BE49-F238E27FC236}">
                  <a16:creationId xmlns:a16="http://schemas.microsoft.com/office/drawing/2014/main" id="{CC96A441-C33C-48EA-8B4F-B3FC170BF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25">
              <a:extLst>
                <a:ext uri="{FF2B5EF4-FFF2-40B4-BE49-F238E27FC236}">
                  <a16:creationId xmlns:a16="http://schemas.microsoft.com/office/drawing/2014/main" id="{01939171-05AE-4968-8FAC-6134F5FF0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164548A-3C6C-4158-99C7-4E9B91058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6759045-E4AE-462A-BE52-785FA5066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22">
              <a:extLst>
                <a:ext uri="{FF2B5EF4-FFF2-40B4-BE49-F238E27FC236}">
                  <a16:creationId xmlns:a16="http://schemas.microsoft.com/office/drawing/2014/main" id="{84366824-8641-4381-9CFE-9BA1E91F8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21EE1D2-43E6-465B-8623-4E7B4FBCC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B481958-3E87-47C0-AE35-883A8BEDF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PROYECTOS LLAVE EN MANO</a:t>
            </a:r>
          </a:p>
        </p:txBody>
      </p:sp>
      <p:pic>
        <p:nvPicPr>
          <p:cNvPr id="11" name="Marcador de contenido 10" descr="Imagen que contiene panel solar, exterior, cielo, objeto de exteriores&#10;&#10;Descripción generada automáticamente">
            <a:extLst>
              <a:ext uri="{FF2B5EF4-FFF2-40B4-BE49-F238E27FC236}">
                <a16:creationId xmlns:a16="http://schemas.microsoft.com/office/drawing/2014/main" id="{CF8D6E78-1BA7-42E9-A2BE-4DD61AA69A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2" r="11440" b="4"/>
          <a:stretch/>
        </p:blipFill>
        <p:spPr>
          <a:xfrm>
            <a:off x="5112331" y="807763"/>
            <a:ext cx="3059586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pic>
        <p:nvPicPr>
          <p:cNvPr id="21" name="Imagen 20" descr="Imagen que contiene pared, interior&#10;&#10;Descripción generada automáticamente">
            <a:extLst>
              <a:ext uri="{FF2B5EF4-FFF2-40B4-BE49-F238E27FC236}">
                <a16:creationId xmlns:a16="http://schemas.microsoft.com/office/drawing/2014/main" id="{DB11776E-91F3-4C59-83D8-F876B86057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" r="38690" b="-1"/>
          <a:stretch/>
        </p:blipFill>
        <p:spPr>
          <a:xfrm>
            <a:off x="8330883" y="804036"/>
            <a:ext cx="3059586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F42FD66F-E485-451A-90BA-D7ADD28DB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267830"/>
            <a:ext cx="6281873" cy="1783977"/>
          </a:xfrm>
        </p:spPr>
        <p:txBody>
          <a:bodyPr anchor="ctr">
            <a:normAutofit/>
          </a:bodyPr>
          <a:lstStyle/>
          <a:p>
            <a:r>
              <a:rPr lang="en-US" sz="1600"/>
              <a:t>INSTALACION CON VERTIDO A RED</a:t>
            </a:r>
          </a:p>
          <a:p>
            <a:endParaRPr lang="en-US" sz="1600"/>
          </a:p>
          <a:p>
            <a:r>
              <a:rPr lang="en-US" sz="1600"/>
              <a:t>INSTALACION CON VERTIDO CERO</a:t>
            </a:r>
          </a:p>
          <a:p>
            <a:endParaRPr lang="en-US" sz="1600"/>
          </a:p>
          <a:p>
            <a:r>
              <a:rPr lang="en-US" sz="1600"/>
              <a:t>INSTALACION AISLADA</a:t>
            </a:r>
          </a:p>
        </p:txBody>
      </p:sp>
    </p:spTree>
    <p:extLst>
      <p:ext uri="{BB962C8B-B14F-4D97-AF65-F5344CB8AC3E}">
        <p14:creationId xmlns:p14="http://schemas.microsoft.com/office/powerpoint/2010/main" val="230685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D31422-F15F-4310-B812-080771FEB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dirty="0">
                <a:solidFill>
                  <a:srgbClr val="FFFFFF"/>
                </a:solidFill>
              </a:rPr>
              <a:t>ESTUDIO DETALLADO DE TU INSTALACION</a:t>
            </a:r>
            <a:br>
              <a:rPr lang="en-US" sz="33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300" dirty="0">
                <a:solidFill>
                  <a:srgbClr val="FFFFFF"/>
                </a:solidFill>
              </a:rPr>
              <a:t> LO REVISAMOS JUNTOS Y VEMOS LA SOLUCION MAS IDONEA</a:t>
            </a:r>
            <a:br>
              <a:rPr lang="en-US" sz="33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300" dirty="0">
                <a:solidFill>
                  <a:srgbClr val="FFFFFF"/>
                </a:solidFill>
              </a:rPr>
              <a:t>PODEMOS OFRECERTE VARIAS OPCIONES DE FINANCIACION</a:t>
            </a:r>
            <a:br>
              <a:rPr lang="en-US" sz="33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300" dirty="0">
                <a:solidFill>
                  <a:srgbClr val="FFFFFF"/>
                </a:solidFill>
              </a:rPr>
              <a:t>TE LO INSTALAMOS Y PONEMOS EN MARCHA</a:t>
            </a:r>
          </a:p>
        </p:txBody>
      </p:sp>
    </p:spTree>
    <p:extLst>
      <p:ext uri="{BB962C8B-B14F-4D97-AF65-F5344CB8AC3E}">
        <p14:creationId xmlns:p14="http://schemas.microsoft.com/office/powerpoint/2010/main" val="191172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D599762-791E-49EC-A5D5-8B303F6D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ES" sz="3700">
                <a:solidFill>
                  <a:srgbClr val="FFFFFF"/>
                </a:solidFill>
              </a:rPr>
              <a:t>NOS ENCARGAMOS DEL MANTENIMIENTO</a:t>
            </a:r>
          </a:p>
        </p:txBody>
      </p: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9D380FEF-2BC8-490A-B87F-144A303DD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s-ES" sz="2400" dirty="0">
                <a:solidFill>
                  <a:srgbClr val="000000"/>
                </a:solidFill>
              </a:rPr>
              <a:t>MANTENIMIENTO  PREVENTIVO</a:t>
            </a:r>
          </a:p>
          <a:p>
            <a:endParaRPr lang="es-ES" sz="2400" dirty="0">
              <a:solidFill>
                <a:srgbClr val="000000"/>
              </a:solidFill>
            </a:endParaRPr>
          </a:p>
          <a:p>
            <a:r>
              <a:rPr lang="es-ES" sz="2400" dirty="0">
                <a:solidFill>
                  <a:srgbClr val="000000"/>
                </a:solidFill>
              </a:rPr>
              <a:t>MANTENIMIENTO CORRECTIVO</a:t>
            </a:r>
          </a:p>
          <a:p>
            <a:endParaRPr lang="es-ES" sz="2400" dirty="0">
              <a:solidFill>
                <a:srgbClr val="000000"/>
              </a:solidFill>
            </a:endParaRPr>
          </a:p>
          <a:p>
            <a:r>
              <a:rPr lang="es-ES" sz="2400" dirty="0">
                <a:solidFill>
                  <a:srgbClr val="000000"/>
                </a:solidFill>
              </a:rPr>
              <a:t>EL MANTENIMIENTO SE PAGA SOLO CON LA EFICIENCIA Y RENDIMIENTO DE LOS PANELES</a:t>
            </a:r>
          </a:p>
          <a:p>
            <a:endParaRPr lang="es-ES" sz="2400" dirty="0">
              <a:solidFill>
                <a:srgbClr val="000000"/>
              </a:solidFill>
            </a:endParaRPr>
          </a:p>
          <a:p>
            <a:r>
              <a:rPr lang="es-ES" sz="2400" dirty="0">
                <a:solidFill>
                  <a:srgbClr val="000000"/>
                </a:solidFill>
              </a:rPr>
              <a:t>ALARGA LA VIDA UTIL DE LOS ELEMENTOS</a:t>
            </a:r>
          </a:p>
        </p:txBody>
      </p:sp>
    </p:spTree>
    <p:extLst>
      <p:ext uri="{BB962C8B-B14F-4D97-AF65-F5344CB8AC3E}">
        <p14:creationId xmlns:p14="http://schemas.microsoft.com/office/powerpoint/2010/main" val="291802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518D71-DAAF-443A-8992-A462E76B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s-ES" sz="2400">
                <a:solidFill>
                  <a:srgbClr val="000000"/>
                </a:solidFill>
                <a:hlinkClick r:id="rId3"/>
              </a:rPr>
              <a:t>https://www.controlwatioeficiencia.es</a:t>
            </a:r>
            <a:br>
              <a:rPr lang="es-ES" sz="2400">
                <a:solidFill>
                  <a:srgbClr val="000000"/>
                </a:solidFill>
              </a:rPr>
            </a:br>
            <a:endParaRPr lang="es-ES" sz="2400">
              <a:solidFill>
                <a:srgbClr val="000000"/>
              </a:solidFill>
            </a:endParaRPr>
          </a:p>
        </p:txBody>
      </p:sp>
      <p:sp>
        <p:nvSpPr>
          <p:cNvPr id="1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9" name="Graphic 6">
            <a:extLst>
              <a:ext uri="{FF2B5EF4-FFF2-40B4-BE49-F238E27FC236}">
                <a16:creationId xmlns:a16="http://schemas.microsoft.com/office/drawing/2014/main" id="{91C95484-659F-4779-B00B-E01AB9C9C1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885276-710E-4637-9E9E-ABECE5D55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257006"/>
            <a:ext cx="4977578" cy="3803965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MURCIA : 968967174 / 692919085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17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CAMPO DE CARTAGENA: 678537770 /609339188/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629638642</a:t>
            </a:r>
          </a:p>
          <a:p>
            <a:pPr marL="0" indent="0">
              <a:buNone/>
            </a:pPr>
            <a:endParaRPr lang="es-ES" sz="17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LORCA Y NOROESTE: 691067441</a:t>
            </a:r>
          </a:p>
          <a:p>
            <a:pPr>
              <a:buFont typeface="Wingdings" panose="05000000000000000000" pitchFamily="2" charset="2"/>
              <a:buChar char="Ø"/>
            </a:pPr>
            <a:endParaRPr lang="es-ES" sz="17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CIEZA Y VEGA ALTA : 627993406</a:t>
            </a:r>
          </a:p>
          <a:p>
            <a:pPr marL="0" indent="0">
              <a:buNone/>
            </a:pPr>
            <a:endParaRPr lang="es-ES" sz="17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ALBACETE: 633805937</a:t>
            </a:r>
          </a:p>
          <a:p>
            <a:pPr marL="0" indent="0">
              <a:buNone/>
            </a:pPr>
            <a:endParaRPr lang="es-ES" sz="17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1700" dirty="0">
                <a:solidFill>
                  <a:srgbClr val="000000"/>
                </a:solidFill>
              </a:rPr>
              <a:t>CANTABRIA: 651701294 /643696837</a:t>
            </a:r>
          </a:p>
          <a:p>
            <a:pPr marL="0" indent="0">
              <a:buNone/>
            </a:pPr>
            <a:endParaRPr lang="es-E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431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AUTOCONSUMO</vt:lpstr>
      <vt:lpstr>SIN COSTE ALGUNO PARA TI. NUNCA FUE TAN FACIL</vt:lpstr>
      <vt:lpstr>PROYECTOS LLAVE EN MANO</vt:lpstr>
      <vt:lpstr>ESTUDIO DETALLADO DE TU INSTALACION   LO REVISAMOS JUNTOS Y VEMOS LA SOLUCION MAS IDONEA  PODEMOS OFRECERTE VARIAS OPCIONES DE FINANCIACION  TE LO INSTALAMOS Y PONEMOS EN MARCHA</vt:lpstr>
      <vt:lpstr>NOS ENCARGAMOS DEL MANTENIMIENTO</vt:lpstr>
      <vt:lpstr>https://www.controlwatioeficiencia.es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AUTOCONSUMO</dc:title>
  <dc:creator>Alberto Piñera Pla</dc:creator>
  <cp:lastModifiedBy>Alberto Piñera Pla</cp:lastModifiedBy>
  <cp:revision>1</cp:revision>
  <dcterms:created xsi:type="dcterms:W3CDTF">2020-06-12T09:37:04Z</dcterms:created>
  <dcterms:modified xsi:type="dcterms:W3CDTF">2020-06-12T09:37:30Z</dcterms:modified>
</cp:coreProperties>
</file>