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9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8/12/2019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8/12/2019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8/12/2019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 /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 /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 /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 /><Relationship Id="rId1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 /><Relationship Id="rId1" Type="http://schemas.openxmlformats.org/officeDocument/2006/relationships/slideLayout" Target="../slideLayouts/slideLayout2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 /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 /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 /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 /><Relationship Id="rId1" Type="http://schemas.openxmlformats.org/officeDocument/2006/relationships/slideLayout" Target="../slideLayouts/slideLayout2.xml" 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C8D74F-6041-3B4E-860A-D9DEC9734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E4F711D1-71E6-0A4E-A78C-1B622CFA45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268602" cy="6858000"/>
          </a:xfrm>
          <a:prstGeom prst="rect">
            <a:avLst/>
          </a:prstGeom>
        </p:spPr>
      </p:pic>
      <p:pic>
        <p:nvPicPr>
          <p:cNvPr id="3" name="Imagen 4">
            <a:extLst>
              <a:ext uri="{FF2B5EF4-FFF2-40B4-BE49-F238E27FC236}">
                <a16:creationId xmlns:a16="http://schemas.microsoft.com/office/drawing/2014/main" id="{06132BBC-FD56-4545-8145-3FEFC2AE6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76" y="0"/>
            <a:ext cx="1226860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004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1C0DCE-DADA-7E46-B9CE-BFB9D63ED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A7DF9489-F667-A74B-A214-98084D227F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701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1D2483-6836-A447-8C82-A0934623A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EDCD98B9-726C-ED43-A5BB-731D38B02C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27611" y="0"/>
            <a:ext cx="12419611" cy="704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173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82C5D2-1402-7748-82E7-3A2D8C644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06E1EF11-BF22-5040-B417-F3392795D2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32361" y="0"/>
            <a:ext cx="12456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689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0D47C6-775E-664D-96B0-F7035BB15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34E4AB9D-739A-5347-8D0B-2DD6F59990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55666"/>
            <a:ext cx="12192000" cy="696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2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5D9738-8CFC-1C45-9177-9DDC9B03E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E1E25D20-8A01-9F41-8452-EA564437AA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39982" y="0"/>
            <a:ext cx="12431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636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44ED1B-C130-D34A-8252-0DE461DA8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8A94C3B5-1164-2548-AC2B-B84A5F0050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0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1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519DE5-DF13-6F45-9223-468600A10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DFE1ECA1-58FF-974F-94F3-F120D7CD36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09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6BA1D5-DF0B-DB4C-B594-6AB7C15FE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555CFFE4-1205-F144-8732-23F1D8D82F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492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92985C-EE4B-6E4A-84B3-2CCE07927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36D79F12-CCBC-7443-B208-04B63264C1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308279" cy="707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19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BF2BA8-59E5-3E49-B503-6FA5B2287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50AB6FF0-685F-8F41-8E12-FE276D266A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82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46ECE2-DBD8-1B4B-AEF0-9079E75B0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6E886671-1BFB-DE42-B721-C6762965E0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8118" y="0"/>
            <a:ext cx="12348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27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FB7DA7-34F8-A142-AEDC-FDCD907F8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8EC0933D-863F-A34E-A65C-C48594B02A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868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7189E2-3B8E-934A-8CD6-B6C10CE3E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A37849D2-063F-5542-AE43-BDA893AC7E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97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1997DF-5A88-2E4D-8A25-697885379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634D95BC-6908-B746-8C4B-1160712F0A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02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4090D4-CBB1-0241-B5FA-B16F03DA7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BE067E38-5E1B-1A45-8DD6-86975AB7D2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8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911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95BCC2-DCA7-5F45-96CE-9781FC727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FD4F6389-F8C5-9C4A-A512-BD0BCFDCB9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0598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9EA303-FFF7-E941-91AA-1A770B541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18045EF6-7441-1F46-8747-FCE6F06F0B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194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F418CE-EA64-5C4D-811A-E936C068A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7CEAB687-EE3C-9D41-82AB-4D61740D78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75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66C25E-DB97-7243-8250-A5B963ECA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4CD663AE-4B98-0541-B7E2-1A0B479B11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245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79C000-F6AB-F645-900B-7FF01CB83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9E69F30C-B58A-A147-8A0C-12AC81FF4D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500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879A15-49F4-F947-A96C-3421FE62A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3031292B-E9EB-AD4E-B785-D83D8AA1CD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3805" y="1"/>
            <a:ext cx="1241961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706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731D62-F76C-7E44-AE69-DFA9E83EE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22F06442-E5C6-D34F-A59F-592E045146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94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91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959DE7-FAC9-EF41-A8FB-39A8DC57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C0669701-3D63-E645-B3A7-098171C387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971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F56328-23AD-874A-841C-93D67C235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6EE5BD69-2152-B544-9543-FEFBBC6690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710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321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059803-7E5A-A541-9B37-18926FAC9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FC83D1E4-A676-3643-BA11-A892FC4CA9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599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21C806-0B45-5F48-A203-642822277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A2818DAE-303F-4B46-9925-B4B971B843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3469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502082-9394-FF42-88B8-7B15B9892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6C5D3DFF-D92B-3F4B-9128-C88FAD39B2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86591"/>
            <a:ext cx="12188405" cy="694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8704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5C2B75-0585-BF4E-8287-6FB586257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44A3A253-9EE3-094E-8744-DD350E4983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7866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FB4B30-E5E5-D746-8B9B-6D8856589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78F8604A-D2FE-B449-A8B3-61190605D8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89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571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8B9847-DF98-5F41-B76F-87FFB9E9B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FACBFCC4-6B3E-6744-95C2-69393C7BC3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511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4CA923-DCDF-694E-A819-65D670FB8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9BAB33E7-D9AF-BE4F-96A1-08FC14F29D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68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453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965A52-66F1-C941-AB1E-C08D56BA6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6940813A-6C7C-C441-A647-5D8556758A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2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56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75416D-E4E6-4440-A325-15B320DD3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F67365ED-5AE1-A642-A77C-0DEAB9829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92974"/>
            <a:ext cx="12543528" cy="70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407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D83AB7-0CEE-B14A-8437-1F3C5C137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298459C7-C4D7-1C4F-AE2D-0510B35510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915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531B50-DA77-D743-A922-00F87CE94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F325629D-709A-7C45-B5A4-69DB181750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790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ED1BD1-AE61-E047-A0C4-09843CD93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AFAD7DE3-E1FA-B948-8C6E-AD2D85008A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30167" y="0"/>
            <a:ext cx="12481461" cy="702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02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1E779B-A825-9E46-BC9B-5FD8A77A7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89F7CC1B-9238-134E-AEB3-332F775440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7102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05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65CBE8-14D8-9549-A5E8-ED27ECCDB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074E09CD-5647-124C-B5DA-064BF26B30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25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30F45A-E168-7C49-9DDF-4E335BFE1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CBAA808E-0348-2844-859C-D959668AC9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2835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959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8B6ECC-4EEB-E642-9611-955DA0820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7C4E9646-5460-4043-917B-48CB2D94A7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5549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Panorámica</PresentationFormat>
  <Slides>41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2" baseType="lpstr">
      <vt:lpstr>Faceta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irene gil pacheco</dc:creator>
  <cp:lastModifiedBy>irene gil pacheco</cp:lastModifiedBy>
  <cp:revision>4</cp:revision>
  <dcterms:created xsi:type="dcterms:W3CDTF">2019-08-11T22:11:17Z</dcterms:created>
  <dcterms:modified xsi:type="dcterms:W3CDTF">2019-08-12T21:16:41Z</dcterms:modified>
</cp:coreProperties>
</file>