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67" r:id="rId5"/>
    <p:sldId id="268" r:id="rId6"/>
    <p:sldId id="259"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623" autoAdjust="0"/>
  </p:normalViewPr>
  <p:slideViewPr>
    <p:cSldViewPr>
      <p:cViewPr varScale="1">
        <p:scale>
          <a:sx n="85" d="100"/>
          <a:sy n="85" d="100"/>
        </p:scale>
        <p:origin x="-15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53754DC-86C9-46F6-AF61-3A8FBAA40B42}" type="datetimeFigureOut">
              <a:rPr lang="es-ES" smtClean="0"/>
              <a:pPr/>
              <a:t>24/02/2015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870F01-7AD8-4FB6-8BBC-C7E296FB725C}"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53754DC-86C9-46F6-AF61-3A8FBAA40B42}" type="datetimeFigureOut">
              <a:rPr lang="es-ES" smtClean="0"/>
              <a:pPr/>
              <a:t>24/02/2015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870F01-7AD8-4FB6-8BBC-C7E296FB725C}"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53754DC-86C9-46F6-AF61-3A8FBAA40B42}" type="datetimeFigureOut">
              <a:rPr lang="es-ES" smtClean="0"/>
              <a:pPr/>
              <a:t>24/02/2015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870F01-7AD8-4FB6-8BBC-C7E296FB725C}"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53754DC-86C9-46F6-AF61-3A8FBAA40B42}" type="datetimeFigureOut">
              <a:rPr lang="es-ES" smtClean="0"/>
              <a:pPr/>
              <a:t>24/02/2015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870F01-7AD8-4FB6-8BBC-C7E296FB725C}"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53754DC-86C9-46F6-AF61-3A8FBAA40B42}" type="datetimeFigureOut">
              <a:rPr lang="es-ES" smtClean="0"/>
              <a:pPr/>
              <a:t>24/02/2015</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8D870F01-7AD8-4FB6-8BBC-C7E296FB725C}"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53754DC-86C9-46F6-AF61-3A8FBAA40B42}" type="datetimeFigureOut">
              <a:rPr lang="es-ES" smtClean="0"/>
              <a:pPr/>
              <a:t>24/02/2015</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870F01-7AD8-4FB6-8BBC-C7E296FB725C}"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53754DC-86C9-46F6-AF61-3A8FBAA40B42}" type="datetimeFigureOut">
              <a:rPr lang="es-ES" smtClean="0"/>
              <a:pPr/>
              <a:t>24/02/2015</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8D870F01-7AD8-4FB6-8BBC-C7E296FB725C}"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53754DC-86C9-46F6-AF61-3A8FBAA40B42}" type="datetimeFigureOut">
              <a:rPr lang="es-ES" smtClean="0"/>
              <a:pPr/>
              <a:t>24/02/2015</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8D870F01-7AD8-4FB6-8BBC-C7E296FB725C}"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53754DC-86C9-46F6-AF61-3A8FBAA40B42}" type="datetimeFigureOut">
              <a:rPr lang="es-ES" smtClean="0"/>
              <a:pPr/>
              <a:t>24/02/2015</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8D870F01-7AD8-4FB6-8BBC-C7E296FB725C}"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3754DC-86C9-46F6-AF61-3A8FBAA40B42}" type="datetimeFigureOut">
              <a:rPr lang="es-ES" smtClean="0"/>
              <a:pPr/>
              <a:t>24/02/2015</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870F01-7AD8-4FB6-8BBC-C7E296FB725C}"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53754DC-86C9-46F6-AF61-3A8FBAA40B42}" type="datetimeFigureOut">
              <a:rPr lang="es-ES" smtClean="0"/>
              <a:pPr/>
              <a:t>24/02/2015</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8D870F01-7AD8-4FB6-8BBC-C7E296FB725C}"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754DC-86C9-46F6-AF61-3A8FBAA40B42}" type="datetimeFigureOut">
              <a:rPr lang="es-ES" smtClean="0"/>
              <a:pPr/>
              <a:t>24/02/2015</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70F01-7AD8-4FB6-8BBC-C7E296FB725C}"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jpeg"/><Relationship Id="rId1" Type="http://schemas.openxmlformats.org/officeDocument/2006/relationships/slideLayout" Target="../slideLayouts/slideLayout4.xml"/><Relationship Id="rId6" Type="http://schemas.openxmlformats.org/officeDocument/2006/relationships/hyperlink" Target="http://www.multiaventurastrenti.es/" TargetMode="External"/><Relationship Id="rId5" Type="http://schemas.openxmlformats.org/officeDocument/2006/relationships/hyperlink" Target="mailto:altamirapaintball@gmail.com" TargetMode="Externa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3-eu-west-1.amazonaws.com/colectivia-static/deal_images/6a2/134/0c6/d7f/0c7/851/59117/flat_standard/trenti_logo.jpg?1396949846"/>
          <p:cNvPicPr>
            <a:picLocks noChangeAspect="1" noChangeArrowheads="1"/>
          </p:cNvPicPr>
          <p:nvPr/>
        </p:nvPicPr>
        <p:blipFill>
          <a:blip r:embed="rId2"/>
          <a:srcRect/>
          <a:stretch>
            <a:fillRect/>
          </a:stretch>
        </p:blipFill>
        <p:spPr bwMode="auto">
          <a:xfrm>
            <a:off x="7215206" y="0"/>
            <a:ext cx="1928794" cy="1500175"/>
          </a:xfrm>
          <a:prstGeom prst="rect">
            <a:avLst/>
          </a:prstGeom>
          <a:noFill/>
        </p:spPr>
      </p:pic>
      <p:pic>
        <p:nvPicPr>
          <p:cNvPr id="1030" name="Picture 6" descr="http://www.yumping.com/emp/fotos/6/8/1/6/tb_Logotipo%20de%20Altamira%20Paintball1.jpg"/>
          <p:cNvPicPr>
            <a:picLocks noChangeAspect="1" noChangeArrowheads="1"/>
          </p:cNvPicPr>
          <p:nvPr/>
        </p:nvPicPr>
        <p:blipFill>
          <a:blip r:embed="rId3"/>
          <a:srcRect/>
          <a:stretch>
            <a:fillRect/>
          </a:stretch>
        </p:blipFill>
        <p:spPr bwMode="auto">
          <a:xfrm>
            <a:off x="0" y="0"/>
            <a:ext cx="1958736" cy="1357322"/>
          </a:xfrm>
          <a:prstGeom prst="rect">
            <a:avLst/>
          </a:prstGeom>
          <a:noFill/>
        </p:spPr>
      </p:pic>
      <p:sp>
        <p:nvSpPr>
          <p:cNvPr id="2" name="1 Título"/>
          <p:cNvSpPr>
            <a:spLocks noGrp="1"/>
          </p:cNvSpPr>
          <p:nvPr>
            <p:ph type="title"/>
          </p:nvPr>
        </p:nvSpPr>
        <p:spPr/>
        <p:txBody>
          <a:bodyPr>
            <a:normAutofit/>
          </a:bodyPr>
          <a:lstStyle/>
          <a:p>
            <a:r>
              <a:rPr lang="es-ES" sz="3200" dirty="0" smtClean="0">
                <a:solidFill>
                  <a:schemeClr val="tx2"/>
                </a:solidFill>
                <a:latin typeface="Comic Sans MS" pitchFamily="66" charset="0"/>
              </a:rPr>
              <a:t>DESPEDIDAS DE </a:t>
            </a:r>
            <a:r>
              <a:rPr lang="es-ES" sz="3200" dirty="0" smtClean="0">
                <a:solidFill>
                  <a:schemeClr val="tx2"/>
                </a:solidFill>
                <a:latin typeface="Comic Sans MS" pitchFamily="66" charset="0"/>
              </a:rPr>
              <a:t>SOLTEROS CON</a:t>
            </a:r>
            <a:r>
              <a:rPr lang="es-ES" sz="3200" dirty="0" smtClean="0">
                <a:solidFill>
                  <a:schemeClr val="tx2"/>
                </a:solidFill>
                <a:latin typeface="Comic Sans MS" pitchFamily="66" charset="0"/>
              </a:rPr>
              <a:t/>
            </a:r>
            <a:br>
              <a:rPr lang="es-ES" sz="3200" dirty="0" smtClean="0">
                <a:solidFill>
                  <a:schemeClr val="tx2"/>
                </a:solidFill>
                <a:latin typeface="Comic Sans MS" pitchFamily="66" charset="0"/>
              </a:rPr>
            </a:br>
            <a:r>
              <a:rPr lang="es-ES" sz="3200" dirty="0" smtClean="0">
                <a:solidFill>
                  <a:schemeClr val="tx2"/>
                </a:solidFill>
                <a:latin typeface="Comic Sans MS" pitchFamily="66" charset="0"/>
              </a:rPr>
              <a:t>MULTIAVENTURAS TRENTI</a:t>
            </a:r>
            <a:endParaRPr lang="es-ES" sz="3200" dirty="0">
              <a:solidFill>
                <a:schemeClr val="tx2"/>
              </a:solidFill>
              <a:latin typeface="Comic Sans MS" pitchFamily="66" charset="0"/>
            </a:endParaRPr>
          </a:p>
        </p:txBody>
      </p:sp>
      <p:sp>
        <p:nvSpPr>
          <p:cNvPr id="3" name="2 Marcador de contenido"/>
          <p:cNvSpPr>
            <a:spLocks noGrp="1"/>
          </p:cNvSpPr>
          <p:nvPr>
            <p:ph sz="half" idx="1"/>
          </p:nvPr>
        </p:nvSpPr>
        <p:spPr/>
        <p:txBody>
          <a:bodyPr>
            <a:normAutofit fontScale="92500" lnSpcReduction="20000"/>
          </a:bodyPr>
          <a:lstStyle/>
          <a:p>
            <a:pPr fontAlgn="base">
              <a:buNone/>
            </a:pPr>
            <a:r>
              <a:rPr lang="es-ES" sz="2300" dirty="0" smtClean="0">
                <a:latin typeface="Comic Sans MS" pitchFamily="66" charset="0"/>
              </a:rPr>
              <a:t>Pásatelo en grande tu ultimo día de solter@ con Multiaventuras trenti</a:t>
            </a:r>
          </a:p>
          <a:p>
            <a:pPr fontAlgn="base">
              <a:buNone/>
            </a:pPr>
            <a:r>
              <a:rPr lang="es-ES" sz="2300" dirty="0" smtClean="0">
                <a:latin typeface="Comic Sans MS" pitchFamily="66" charset="0"/>
              </a:rPr>
              <a:t>es una actividad muy divertida</a:t>
            </a:r>
          </a:p>
          <a:p>
            <a:pPr fontAlgn="base">
              <a:buNone/>
            </a:pPr>
            <a:r>
              <a:rPr lang="es-ES" sz="2300" dirty="0" smtClean="0">
                <a:latin typeface="Comic Sans MS" pitchFamily="66" charset="0"/>
              </a:rPr>
              <a:t>• se presta a realizar multitud de juegos y bromas entre los amigos y el novi@.</a:t>
            </a:r>
          </a:p>
          <a:p>
            <a:pPr fontAlgn="base">
              <a:buNone/>
            </a:pPr>
            <a:r>
              <a:rPr lang="es-ES" sz="2300" dirty="0" smtClean="0">
                <a:latin typeface="Comic Sans MS" pitchFamily="66" charset="0"/>
              </a:rPr>
              <a:t>• es cómodo para combinar con cualquier otro programa, ya sea de cena y fiestas nocturnas en la ciudad. </a:t>
            </a:r>
          </a:p>
          <a:p>
            <a:pPr fontAlgn="base">
              <a:buNone/>
            </a:pPr>
            <a:endParaRPr lang="es-ES" sz="2300" dirty="0" smtClean="0">
              <a:latin typeface="Comic Sans MS" pitchFamily="66" charset="0"/>
            </a:endParaRPr>
          </a:p>
          <a:p>
            <a:pPr fontAlgn="base">
              <a:buNone/>
            </a:pPr>
            <a:r>
              <a:rPr lang="es-ES" sz="2300" dirty="0" smtClean="0">
                <a:latin typeface="Comic Sans MS" pitchFamily="66" charset="0"/>
              </a:rPr>
              <a:t>Para MULTIAVENTURAS TRENTI el novi@ es el protagonista.</a:t>
            </a:r>
          </a:p>
          <a:p>
            <a:pPr fontAlgn="base">
              <a:buNone/>
            </a:pPr>
            <a:endParaRPr lang="es-ES" sz="2300" dirty="0">
              <a:latin typeface="Comic Sans MS" pitchFamily="66" charset="0"/>
            </a:endParaRPr>
          </a:p>
          <a:p>
            <a:endParaRPr lang="es-ES" dirty="0"/>
          </a:p>
        </p:txBody>
      </p:sp>
      <p:pic>
        <p:nvPicPr>
          <p:cNvPr id="1026" name="Picture 2" descr="http://www.deportesdeaventura.com/fotos/479-1323084917.JPG"/>
          <p:cNvPicPr>
            <a:picLocks noChangeAspect="1" noChangeArrowheads="1"/>
          </p:cNvPicPr>
          <p:nvPr/>
        </p:nvPicPr>
        <p:blipFill>
          <a:blip r:embed="rId4"/>
          <a:srcRect/>
          <a:stretch>
            <a:fillRect/>
          </a:stretch>
        </p:blipFill>
        <p:spPr bwMode="auto">
          <a:xfrm>
            <a:off x="5786446" y="1500174"/>
            <a:ext cx="3171825" cy="2381250"/>
          </a:xfrm>
          <a:prstGeom prst="rect">
            <a:avLst/>
          </a:prstGeom>
          <a:noFill/>
        </p:spPr>
      </p:pic>
      <p:pic>
        <p:nvPicPr>
          <p:cNvPr id="1028" name="Picture 4" descr="http://www.cantabriatotal.com/oigh3fuiwrtd7862u_uploads/photo_1658_paintball_1%5b1%5d.jpg"/>
          <p:cNvPicPr>
            <a:picLocks noChangeAspect="1" noChangeArrowheads="1"/>
          </p:cNvPicPr>
          <p:nvPr/>
        </p:nvPicPr>
        <p:blipFill>
          <a:blip r:embed="rId5"/>
          <a:srcRect/>
          <a:stretch>
            <a:fillRect/>
          </a:stretch>
        </p:blipFill>
        <p:spPr bwMode="auto">
          <a:xfrm>
            <a:off x="4643438" y="4071942"/>
            <a:ext cx="3357586" cy="246362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2" name="Picture 6" descr="https://encrypted-tbn3.gstatic.com/images?q=tbn:ANd9GcSh4D3O911KlPThtlETYPV49RQ3hIw5_nIrL2gdiQoJFcOYREP8Bg"/>
          <p:cNvPicPr>
            <a:picLocks noChangeAspect="1" noChangeArrowheads="1"/>
          </p:cNvPicPr>
          <p:nvPr/>
        </p:nvPicPr>
        <p:blipFill>
          <a:blip r:embed="rId2">
            <a:lum bright="52000" contrast="-13000"/>
          </a:blip>
          <a:srcRect/>
          <a:stretch>
            <a:fillRect/>
          </a:stretch>
        </p:blipFill>
        <p:spPr bwMode="auto">
          <a:xfrm>
            <a:off x="2428860" y="1428736"/>
            <a:ext cx="4340219" cy="5214974"/>
          </a:xfrm>
          <a:prstGeom prst="rect">
            <a:avLst/>
          </a:prstGeom>
          <a:noFill/>
        </p:spPr>
      </p:pic>
      <p:pic>
        <p:nvPicPr>
          <p:cNvPr id="19460" name="Picture 4" descr="http://s3-eu-west-1.amazonaws.com/colectivia-static/deal_images/6a2/134/0c6/d7f/0c7/851/59117/flat_standard/trenti_logo.jpg?1396949846"/>
          <p:cNvPicPr>
            <a:picLocks noChangeAspect="1" noChangeArrowheads="1"/>
          </p:cNvPicPr>
          <p:nvPr/>
        </p:nvPicPr>
        <p:blipFill>
          <a:blip r:embed="rId3"/>
          <a:srcRect/>
          <a:stretch>
            <a:fillRect/>
          </a:stretch>
        </p:blipFill>
        <p:spPr bwMode="auto">
          <a:xfrm>
            <a:off x="7072330" y="0"/>
            <a:ext cx="2071670" cy="1619262"/>
          </a:xfrm>
          <a:prstGeom prst="rect">
            <a:avLst/>
          </a:prstGeom>
          <a:noFill/>
        </p:spPr>
      </p:pic>
      <p:pic>
        <p:nvPicPr>
          <p:cNvPr id="19458" name="Picture 2" descr="http://www.yumping.com/emp/fotos/6/8/1/6/tb_Logotipo%20de%20Altamira%20Paintball1.jpg"/>
          <p:cNvPicPr>
            <a:picLocks noChangeAspect="1" noChangeArrowheads="1"/>
          </p:cNvPicPr>
          <p:nvPr/>
        </p:nvPicPr>
        <p:blipFill>
          <a:blip r:embed="rId4"/>
          <a:srcRect/>
          <a:stretch>
            <a:fillRect/>
          </a:stretch>
        </p:blipFill>
        <p:spPr bwMode="auto">
          <a:xfrm>
            <a:off x="0" y="0"/>
            <a:ext cx="2371102" cy="1643074"/>
          </a:xfrm>
          <a:prstGeom prst="rect">
            <a:avLst/>
          </a:prstGeom>
          <a:noFill/>
        </p:spPr>
      </p:pic>
      <p:sp>
        <p:nvSpPr>
          <p:cNvPr id="8" name="7 Título"/>
          <p:cNvSpPr>
            <a:spLocks noGrp="1"/>
          </p:cNvSpPr>
          <p:nvPr>
            <p:ph type="title"/>
          </p:nvPr>
        </p:nvSpPr>
        <p:spPr>
          <a:ln>
            <a:solidFill>
              <a:schemeClr val="accent1"/>
            </a:solidFill>
          </a:ln>
        </p:spPr>
        <p:txBody>
          <a:bodyPr/>
          <a:lstStyle/>
          <a:p>
            <a:r>
              <a:rPr lang="es-ES" dirty="0" smtClean="0">
                <a:solidFill>
                  <a:schemeClr val="tx2"/>
                </a:solidFill>
                <a:latin typeface="Comic Sans MS" pitchFamily="66" charset="0"/>
              </a:rPr>
              <a:t>Para todos los públicos</a:t>
            </a:r>
            <a:endParaRPr lang="es-ES" dirty="0">
              <a:solidFill>
                <a:schemeClr val="tx2"/>
              </a:solidFill>
              <a:latin typeface="Comic Sans MS" pitchFamily="66" charset="0"/>
            </a:endParaRPr>
          </a:p>
        </p:txBody>
      </p:sp>
      <p:sp>
        <p:nvSpPr>
          <p:cNvPr id="3" name="2 Marcador de contenido"/>
          <p:cNvSpPr>
            <a:spLocks noGrp="1"/>
          </p:cNvSpPr>
          <p:nvPr>
            <p:ph sz="half" idx="2"/>
          </p:nvPr>
        </p:nvSpPr>
        <p:spPr>
          <a:xfrm>
            <a:off x="500034" y="1857364"/>
            <a:ext cx="4040188" cy="3951288"/>
          </a:xfrm>
        </p:spPr>
        <p:txBody>
          <a:bodyPr/>
          <a:lstStyle/>
          <a:p>
            <a:pPr>
              <a:buNone/>
            </a:pPr>
            <a:r>
              <a:rPr lang="es-ES" dirty="0">
                <a:latin typeface="Comic Sans MS" pitchFamily="66" charset="0"/>
              </a:rPr>
              <a:t> </a:t>
            </a:r>
            <a:r>
              <a:rPr lang="es-ES" dirty="0" smtClean="0">
                <a:latin typeface="Comic Sans MS" pitchFamily="66" charset="0"/>
              </a:rPr>
              <a:t>  Es apta para todos los público por lo que es válido para las despedidas, pueden asistir los padres de los novios, el suegro, tíos u otra gente mayor y en general.</a:t>
            </a:r>
          </a:p>
          <a:p>
            <a:endParaRPr lang="es-ES" dirty="0"/>
          </a:p>
        </p:txBody>
      </p:sp>
      <p:sp>
        <p:nvSpPr>
          <p:cNvPr id="11" name="10 Marcador de contenido"/>
          <p:cNvSpPr>
            <a:spLocks noGrp="1"/>
          </p:cNvSpPr>
          <p:nvPr>
            <p:ph sz="quarter" idx="4"/>
          </p:nvPr>
        </p:nvSpPr>
        <p:spPr>
          <a:xfrm>
            <a:off x="4643438" y="1857364"/>
            <a:ext cx="4041775" cy="3951288"/>
          </a:xfrm>
        </p:spPr>
        <p:txBody>
          <a:bodyPr>
            <a:normAutofit lnSpcReduction="10000"/>
          </a:bodyPr>
          <a:lstStyle/>
          <a:p>
            <a:pPr>
              <a:buNone/>
            </a:pPr>
            <a:r>
              <a:rPr lang="es-ES" dirty="0">
                <a:latin typeface="Comic Sans MS" pitchFamily="66" charset="0"/>
              </a:rPr>
              <a:t> </a:t>
            </a:r>
            <a:r>
              <a:rPr lang="es-ES" dirty="0" smtClean="0">
                <a:latin typeface="Comic Sans MS" pitchFamily="66" charset="0"/>
              </a:rPr>
              <a:t>    Es una actividad que puede seguirse desde fuera, por lo que cuando alguien se cansa o no quiere jugar, puede estar siguiendo y animando la partida, haciendo fotos o compartiendo las cervecitas en los descansos.</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http://s3-eu-west-1.amazonaws.com/colectivia-static/deal_images/6a2/134/0c6/d7f/0c7/851/59117/flat_standard/trenti_logo.jpg?1396949846"/>
          <p:cNvPicPr>
            <a:picLocks noChangeAspect="1" noChangeArrowheads="1"/>
          </p:cNvPicPr>
          <p:nvPr/>
        </p:nvPicPr>
        <p:blipFill>
          <a:blip r:embed="rId2"/>
          <a:srcRect/>
          <a:stretch>
            <a:fillRect/>
          </a:stretch>
        </p:blipFill>
        <p:spPr bwMode="auto">
          <a:xfrm>
            <a:off x="7072301" y="0"/>
            <a:ext cx="2071699" cy="1714489"/>
          </a:xfrm>
          <a:prstGeom prst="rect">
            <a:avLst/>
          </a:prstGeom>
          <a:noFill/>
        </p:spPr>
      </p:pic>
      <p:pic>
        <p:nvPicPr>
          <p:cNvPr id="18434" name="Picture 2" descr="http://www.yumping.com/emp/fotos/6/8/1/6/tb_Logotipo%20de%20Altamira%20Paintball1.jpg"/>
          <p:cNvPicPr>
            <a:picLocks noChangeAspect="1" noChangeArrowheads="1"/>
          </p:cNvPicPr>
          <p:nvPr/>
        </p:nvPicPr>
        <p:blipFill>
          <a:blip r:embed="rId3"/>
          <a:srcRect/>
          <a:stretch>
            <a:fillRect/>
          </a:stretch>
        </p:blipFill>
        <p:spPr bwMode="auto">
          <a:xfrm>
            <a:off x="1" y="0"/>
            <a:ext cx="1928794" cy="1643050"/>
          </a:xfrm>
          <a:prstGeom prst="rect">
            <a:avLst/>
          </a:prstGeom>
          <a:noFill/>
        </p:spPr>
      </p:pic>
      <p:sp>
        <p:nvSpPr>
          <p:cNvPr id="2" name="1 Título"/>
          <p:cNvSpPr>
            <a:spLocks noGrp="1"/>
          </p:cNvSpPr>
          <p:nvPr>
            <p:ph type="title"/>
          </p:nvPr>
        </p:nvSpPr>
        <p:spPr/>
        <p:txBody>
          <a:bodyPr/>
          <a:lstStyle/>
          <a:p>
            <a:r>
              <a:rPr lang="es-ES" dirty="0" smtClean="0">
                <a:solidFill>
                  <a:schemeClr val="tx2"/>
                </a:solidFill>
                <a:latin typeface="Comic Sans MS" pitchFamily="66" charset="0"/>
              </a:rPr>
              <a:t>OFERTA DESPEDIDAS</a:t>
            </a:r>
            <a:endParaRPr lang="es-ES" dirty="0">
              <a:solidFill>
                <a:schemeClr val="tx2"/>
              </a:solidFill>
              <a:latin typeface="Comic Sans MS" pitchFamily="66" charset="0"/>
            </a:endParaRPr>
          </a:p>
        </p:txBody>
      </p:sp>
      <p:sp>
        <p:nvSpPr>
          <p:cNvPr id="4" name="3 Marcador de texto"/>
          <p:cNvSpPr>
            <a:spLocks noGrp="1"/>
          </p:cNvSpPr>
          <p:nvPr>
            <p:ph type="body" idx="1"/>
          </p:nvPr>
        </p:nvSpPr>
        <p:spPr/>
        <p:txBody>
          <a:bodyPr>
            <a:normAutofit/>
          </a:bodyPr>
          <a:lstStyle/>
          <a:p>
            <a:r>
              <a:rPr lang="es-ES" dirty="0" smtClean="0"/>
              <a:t>PAINTBALL + BARBACOA</a:t>
            </a:r>
            <a:endParaRPr lang="es-ES" dirty="0"/>
          </a:p>
        </p:txBody>
      </p:sp>
      <p:sp>
        <p:nvSpPr>
          <p:cNvPr id="3" name="2 Marcador de contenido"/>
          <p:cNvSpPr>
            <a:spLocks noGrp="1"/>
          </p:cNvSpPr>
          <p:nvPr>
            <p:ph sz="half" idx="2"/>
          </p:nvPr>
        </p:nvSpPr>
        <p:spPr/>
        <p:txBody>
          <a:bodyPr/>
          <a:lstStyle/>
          <a:p>
            <a:pPr>
              <a:buNone/>
            </a:pPr>
            <a:r>
              <a:rPr lang="es-ES" dirty="0"/>
              <a:t> </a:t>
            </a:r>
            <a:r>
              <a:rPr lang="es-ES" dirty="0" smtClean="0"/>
              <a:t>    </a:t>
            </a:r>
            <a:r>
              <a:rPr lang="es-ES" sz="1800" dirty="0" smtClean="0"/>
              <a:t>para completar el día ofrecemos  ofertas de paintball con barbacoa, o cualquier otra actividad de aventura como Espeleología( senderismo subterráneo)</a:t>
            </a:r>
          </a:p>
          <a:p>
            <a:pPr>
              <a:buNone/>
            </a:pPr>
            <a:r>
              <a:rPr lang="es-ES" dirty="0" smtClean="0"/>
              <a:t>Precio: 36€</a:t>
            </a:r>
          </a:p>
          <a:p>
            <a:endParaRPr lang="es-ES" b="1" dirty="0" smtClean="0">
              <a:latin typeface="+mj-lt"/>
            </a:endParaRPr>
          </a:p>
          <a:p>
            <a:r>
              <a:rPr lang="es-ES" b="1" dirty="0" smtClean="0">
                <a:latin typeface="+mj-lt"/>
              </a:rPr>
              <a:t>PAINTBALL LASER + MULTIAVENTURAS</a:t>
            </a:r>
          </a:p>
          <a:p>
            <a:pPr>
              <a:buNone/>
            </a:pPr>
            <a:r>
              <a:rPr lang="es-ES" dirty="0" smtClean="0">
                <a:latin typeface="+mj-lt"/>
              </a:rPr>
              <a:t>PRECIO: 27€</a:t>
            </a:r>
          </a:p>
          <a:p>
            <a:endParaRPr lang="es-ES" dirty="0">
              <a:latin typeface="+mj-lt"/>
            </a:endParaRPr>
          </a:p>
        </p:txBody>
      </p:sp>
      <p:sp>
        <p:nvSpPr>
          <p:cNvPr id="5" name="4 Marcador de texto"/>
          <p:cNvSpPr>
            <a:spLocks noGrp="1"/>
          </p:cNvSpPr>
          <p:nvPr>
            <p:ph type="body" sz="quarter" idx="3"/>
          </p:nvPr>
        </p:nvSpPr>
        <p:spPr/>
        <p:txBody>
          <a:bodyPr>
            <a:noAutofit/>
          </a:bodyPr>
          <a:lstStyle/>
          <a:p>
            <a:pPr algn="ctr"/>
            <a:r>
              <a:rPr lang="es-ES" dirty="0" smtClean="0"/>
              <a:t>Senderismo subterraneo+barbacoa</a:t>
            </a:r>
            <a:endParaRPr lang="es-ES" dirty="0"/>
          </a:p>
        </p:txBody>
      </p:sp>
      <p:sp>
        <p:nvSpPr>
          <p:cNvPr id="6" name="5 Marcador de contenido"/>
          <p:cNvSpPr>
            <a:spLocks noGrp="1"/>
          </p:cNvSpPr>
          <p:nvPr>
            <p:ph sz="quarter" idx="4"/>
          </p:nvPr>
        </p:nvSpPr>
        <p:spPr/>
        <p:txBody>
          <a:bodyPr>
            <a:normAutofit/>
          </a:bodyPr>
          <a:lstStyle/>
          <a:p>
            <a:r>
              <a:rPr lang="es-ES" sz="1800" dirty="0"/>
              <a:t>Descubre Cantabria desde su corazón, con una mirada diferente desde el interior de sus cuevas, visita un mundo subterráneo, estalactitas, estalagmitas, columnas, pasos estrechos y salas majestuosas. Se recomienda llevar calzado y ropa </a:t>
            </a:r>
            <a:r>
              <a:rPr lang="es-ES" sz="1800" dirty="0" smtClean="0"/>
              <a:t>cómoda.</a:t>
            </a:r>
          </a:p>
          <a:p>
            <a:r>
              <a:rPr lang="es-ES" dirty="0" smtClean="0"/>
              <a:t>Precio:36€</a:t>
            </a:r>
            <a:endParaRPr lang="es-ES" dirty="0"/>
          </a:p>
        </p:txBody>
      </p:sp>
      <p:pic>
        <p:nvPicPr>
          <p:cNvPr id="18437" name="Picture 5" descr="C:\Users\josemanuel\Pictures\espeleo 25-1\GEDC0518.JPG"/>
          <p:cNvPicPr>
            <a:picLocks noChangeAspect="1" noChangeArrowheads="1"/>
          </p:cNvPicPr>
          <p:nvPr/>
        </p:nvPicPr>
        <p:blipFill>
          <a:blip r:embed="rId4" cstate="print"/>
          <a:srcRect/>
          <a:stretch>
            <a:fillRect/>
          </a:stretch>
        </p:blipFill>
        <p:spPr bwMode="auto">
          <a:xfrm>
            <a:off x="6572264" y="4286256"/>
            <a:ext cx="2071670" cy="1571636"/>
          </a:xfrm>
          <a:prstGeom prst="rect">
            <a:avLst/>
          </a:prstGeom>
          <a:noFill/>
        </p:spPr>
      </p:pic>
      <p:pic>
        <p:nvPicPr>
          <p:cNvPr id="18439" name="Picture 7" descr="C:\Users\josemanuel\Pictures\Camera Roll\DSCN0149.JPG"/>
          <p:cNvPicPr>
            <a:picLocks noChangeAspect="1" noChangeArrowheads="1"/>
          </p:cNvPicPr>
          <p:nvPr/>
        </p:nvPicPr>
        <p:blipFill>
          <a:blip r:embed="rId5" cstate="print"/>
          <a:srcRect/>
          <a:stretch>
            <a:fillRect/>
          </a:stretch>
        </p:blipFill>
        <p:spPr bwMode="auto">
          <a:xfrm>
            <a:off x="2428860" y="3429000"/>
            <a:ext cx="1784285" cy="114300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4" descr="http://s3-eu-west-1.amazonaws.com/colectivia-static/deal_images/6a2/134/0c6/d7f/0c7/851/59117/flat_standard/trenti_logo.jpg?1396949846"/>
          <p:cNvPicPr>
            <a:picLocks noChangeAspect="1" noChangeArrowheads="1"/>
          </p:cNvPicPr>
          <p:nvPr/>
        </p:nvPicPr>
        <p:blipFill>
          <a:blip r:embed="rId2"/>
          <a:srcRect/>
          <a:stretch>
            <a:fillRect/>
          </a:stretch>
        </p:blipFill>
        <p:spPr bwMode="auto">
          <a:xfrm>
            <a:off x="7072301" y="0"/>
            <a:ext cx="2071699" cy="1714489"/>
          </a:xfrm>
          <a:prstGeom prst="rect">
            <a:avLst/>
          </a:prstGeom>
          <a:noFill/>
        </p:spPr>
      </p:pic>
      <p:pic>
        <p:nvPicPr>
          <p:cNvPr id="15" name="Picture 2" descr="http://www.yumping.com/emp/fotos/6/8/1/6/tb_Logotipo%20de%20Altamira%20Paintball1.jpg"/>
          <p:cNvPicPr>
            <a:picLocks noChangeAspect="1" noChangeArrowheads="1"/>
          </p:cNvPicPr>
          <p:nvPr/>
        </p:nvPicPr>
        <p:blipFill>
          <a:blip r:embed="rId3"/>
          <a:srcRect/>
          <a:stretch>
            <a:fillRect/>
          </a:stretch>
        </p:blipFill>
        <p:spPr bwMode="auto">
          <a:xfrm>
            <a:off x="1" y="0"/>
            <a:ext cx="1928794" cy="1643050"/>
          </a:xfrm>
          <a:prstGeom prst="rect">
            <a:avLst/>
          </a:prstGeom>
          <a:noFill/>
        </p:spPr>
      </p:pic>
      <p:sp>
        <p:nvSpPr>
          <p:cNvPr id="2" name="1 Título"/>
          <p:cNvSpPr>
            <a:spLocks noGrp="1"/>
          </p:cNvSpPr>
          <p:nvPr>
            <p:ph type="title"/>
          </p:nvPr>
        </p:nvSpPr>
        <p:spPr/>
        <p:txBody>
          <a:bodyPr/>
          <a:lstStyle/>
          <a:p>
            <a:r>
              <a:rPr lang="es-ES" dirty="0" smtClean="0">
                <a:solidFill>
                  <a:schemeClr val="tx2"/>
                </a:solidFill>
                <a:latin typeface="Comic Sans MS" pitchFamily="66" charset="0"/>
                <a:ea typeface="Verdana" pitchFamily="34" charset="0"/>
                <a:cs typeface="Verdana" pitchFamily="34" charset="0"/>
              </a:rPr>
              <a:t>OFERTA DESPEDIDAS</a:t>
            </a:r>
            <a:endParaRPr lang="es-ES" dirty="0">
              <a:solidFill>
                <a:schemeClr val="tx2"/>
              </a:solidFill>
              <a:latin typeface="Comic Sans MS" pitchFamily="66" charset="0"/>
              <a:ea typeface="Verdana" pitchFamily="34" charset="0"/>
              <a:cs typeface="Verdana" pitchFamily="34" charset="0"/>
            </a:endParaRPr>
          </a:p>
        </p:txBody>
      </p:sp>
      <p:sp>
        <p:nvSpPr>
          <p:cNvPr id="3" name="2 Marcador de texto"/>
          <p:cNvSpPr>
            <a:spLocks noGrp="1"/>
          </p:cNvSpPr>
          <p:nvPr>
            <p:ph type="body" idx="1"/>
          </p:nvPr>
        </p:nvSpPr>
        <p:spPr>
          <a:solidFill>
            <a:schemeClr val="tx2"/>
          </a:solidFill>
        </p:spPr>
        <p:txBody>
          <a:bodyPr/>
          <a:lstStyle/>
          <a:p>
            <a:r>
              <a:rPr lang="es-ES" dirty="0" smtClean="0"/>
              <a:t>LASER + MULTIAVENTURAS</a:t>
            </a:r>
            <a:endParaRPr lang="es-ES" dirty="0"/>
          </a:p>
        </p:txBody>
      </p:sp>
      <p:sp>
        <p:nvSpPr>
          <p:cNvPr id="4" name="3 Marcador de contenido"/>
          <p:cNvSpPr>
            <a:spLocks noGrp="1"/>
          </p:cNvSpPr>
          <p:nvPr>
            <p:ph sz="half" idx="2"/>
          </p:nvPr>
        </p:nvSpPr>
        <p:spPr>
          <a:xfrm>
            <a:off x="357158" y="4929198"/>
            <a:ext cx="4040188" cy="1522396"/>
          </a:xfrm>
        </p:spPr>
        <p:txBody>
          <a:bodyPr>
            <a:normAutofit fontScale="92500" lnSpcReduction="10000"/>
          </a:bodyPr>
          <a:lstStyle/>
          <a:p>
            <a:r>
              <a:rPr lang="es-ES" sz="1800" b="1" dirty="0" smtClean="0"/>
              <a:t>PRECIO:</a:t>
            </a:r>
            <a:r>
              <a:rPr lang="es-ES" sz="1800" dirty="0" smtClean="0"/>
              <a:t> 25€/PERSONA</a:t>
            </a:r>
          </a:p>
          <a:p>
            <a:r>
              <a:rPr lang="es-ES" sz="1800" dirty="0" smtClean="0"/>
              <a:t>GRUPO MINIMO 10 PERSONAS </a:t>
            </a:r>
          </a:p>
          <a:p>
            <a:r>
              <a:rPr lang="es-ES" sz="1800" dirty="0" smtClean="0"/>
              <a:t>NO TIENE LIMITE DE HORA</a:t>
            </a:r>
          </a:p>
          <a:p>
            <a:r>
              <a:rPr lang="es-ES" sz="1800" dirty="0" smtClean="0"/>
              <a:t>PISTOLAS DE ULTIMA GENERACION</a:t>
            </a:r>
          </a:p>
          <a:p>
            <a:r>
              <a:rPr lang="es-ES" sz="1800" dirty="0" smtClean="0"/>
              <a:t>TODO EL EQUIPO NECESARIO </a:t>
            </a:r>
            <a:endParaRPr lang="es-ES" sz="1800" dirty="0"/>
          </a:p>
        </p:txBody>
      </p:sp>
      <p:sp>
        <p:nvSpPr>
          <p:cNvPr id="5" name="4 Marcador de texto"/>
          <p:cNvSpPr>
            <a:spLocks noGrp="1"/>
          </p:cNvSpPr>
          <p:nvPr>
            <p:ph type="body" sz="quarter" idx="3"/>
          </p:nvPr>
        </p:nvSpPr>
        <p:spPr>
          <a:solidFill>
            <a:schemeClr val="tx2"/>
          </a:solidFill>
        </p:spPr>
        <p:txBody>
          <a:bodyPr/>
          <a:lstStyle/>
          <a:p>
            <a:r>
              <a:rPr lang="es-ES" dirty="0" smtClean="0"/>
              <a:t>SENDERISMO SUBTERRANEO</a:t>
            </a:r>
            <a:endParaRPr lang="es-ES" dirty="0"/>
          </a:p>
        </p:txBody>
      </p:sp>
      <p:sp>
        <p:nvSpPr>
          <p:cNvPr id="7" name="2 Marcador de texto"/>
          <p:cNvSpPr txBox="1">
            <a:spLocks/>
          </p:cNvSpPr>
          <p:nvPr/>
        </p:nvSpPr>
        <p:spPr>
          <a:xfrm>
            <a:off x="357158" y="4286256"/>
            <a:ext cx="4040188" cy="496886"/>
          </a:xfrm>
          <a:prstGeom prst="rect">
            <a:avLst/>
          </a:prstGeom>
          <a:solidFill>
            <a:schemeClr val="tx2"/>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2400" b="1" i="0" u="none" strike="noStrike" kern="1200" cap="none" spc="0" normalizeH="0" baseline="0" noProof="0" dirty="0" smtClean="0">
                <a:ln>
                  <a:noFill/>
                </a:ln>
                <a:solidFill>
                  <a:schemeClr val="tx1"/>
                </a:solidFill>
                <a:effectLst/>
                <a:uLnTx/>
                <a:uFillTx/>
                <a:latin typeface="+mn-lt"/>
                <a:ea typeface="+mn-ea"/>
                <a:cs typeface="+mn-cs"/>
              </a:rPr>
              <a:t>PAINTBALL</a:t>
            </a:r>
            <a:r>
              <a:rPr kumimoji="0" lang="es-ES" sz="2400" b="1" i="0" u="none" strike="noStrike" kern="1200" cap="none" spc="0" normalizeH="0" noProof="0" dirty="0" smtClean="0">
                <a:ln>
                  <a:noFill/>
                </a:ln>
                <a:solidFill>
                  <a:schemeClr val="tx1"/>
                </a:solidFill>
                <a:effectLst/>
                <a:uLnTx/>
                <a:uFillTx/>
                <a:latin typeface="+mn-lt"/>
                <a:ea typeface="+mn-ea"/>
                <a:cs typeface="+mn-cs"/>
              </a:rPr>
              <a:t> 150 BOLAS</a:t>
            </a:r>
            <a:endParaRPr kumimoji="0" lang="es-E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3 Marcador de contenido"/>
          <p:cNvSpPr txBox="1">
            <a:spLocks/>
          </p:cNvSpPr>
          <p:nvPr/>
        </p:nvSpPr>
        <p:spPr>
          <a:xfrm>
            <a:off x="428596" y="4643446"/>
            <a:ext cx="4040188" cy="207170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3 Marcador de contenido"/>
          <p:cNvSpPr txBox="1">
            <a:spLocks/>
          </p:cNvSpPr>
          <p:nvPr/>
        </p:nvSpPr>
        <p:spPr>
          <a:xfrm>
            <a:off x="642910" y="2285992"/>
            <a:ext cx="4040188" cy="395128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800" b="1" i="0" u="none" strike="noStrike" kern="1200" cap="none" spc="0" normalizeH="0" baseline="0" noProof="0" dirty="0" smtClean="0">
                <a:ln>
                  <a:noFill/>
                </a:ln>
                <a:solidFill>
                  <a:schemeClr val="tx1"/>
                </a:solidFill>
                <a:effectLst/>
                <a:uLnTx/>
                <a:uFillTx/>
                <a:latin typeface="+mn-lt"/>
                <a:ea typeface="+mn-ea"/>
                <a:cs typeface="+mn-cs"/>
              </a:rPr>
              <a:t>PRECIO:</a:t>
            </a:r>
            <a:r>
              <a:rPr kumimoji="0" lang="es-ES" sz="1800" b="0" i="0" u="none" strike="noStrike" kern="1200" cap="none" spc="0" normalizeH="0" baseline="0" noProof="0" dirty="0" smtClean="0">
                <a:ln>
                  <a:noFill/>
                </a:ln>
                <a:solidFill>
                  <a:schemeClr val="tx1"/>
                </a:solidFill>
                <a:effectLst/>
                <a:uLnTx/>
                <a:uFillTx/>
                <a:latin typeface="+mn-lt"/>
                <a:ea typeface="+mn-ea"/>
                <a:cs typeface="+mn-cs"/>
              </a:rPr>
              <a:t> 27€/PERSONA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800" b="0" i="0" u="none" strike="noStrike" kern="1200" cap="none" spc="0" normalizeH="0" baseline="0" noProof="0" dirty="0" smtClean="0">
                <a:ln>
                  <a:noFill/>
                </a:ln>
                <a:solidFill>
                  <a:schemeClr val="tx1"/>
                </a:solidFill>
                <a:effectLst/>
                <a:uLnTx/>
                <a:uFillTx/>
                <a:latin typeface="+mn-lt"/>
                <a:ea typeface="+mn-ea"/>
                <a:cs typeface="+mn-cs"/>
              </a:rPr>
              <a:t>GRUPO MINIMO 10 PERSONAS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800" b="0" i="0" u="none" strike="noStrike" kern="1200" cap="none" spc="0" normalizeH="0" baseline="0" noProof="0" dirty="0" smtClean="0">
                <a:ln>
                  <a:noFill/>
                </a:ln>
                <a:solidFill>
                  <a:schemeClr val="tx1"/>
                </a:solidFill>
                <a:effectLst/>
                <a:uLnTx/>
                <a:uFillTx/>
                <a:latin typeface="+mn-lt"/>
                <a:ea typeface="+mn-ea"/>
                <a:cs typeface="+mn-cs"/>
              </a:rPr>
              <a:t>2 HORAS APROXIMADAS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800" b="0" i="0" u="none" strike="noStrike" kern="1200" cap="none" spc="0" normalizeH="0" baseline="0" noProof="0" dirty="0" smtClean="0">
                <a:ln>
                  <a:noFill/>
                </a:ln>
                <a:solidFill>
                  <a:schemeClr val="tx1"/>
                </a:solidFill>
                <a:effectLst/>
                <a:uLnTx/>
                <a:uFillTx/>
                <a:latin typeface="+mn-lt"/>
                <a:ea typeface="+mn-ea"/>
                <a:cs typeface="+mn-cs"/>
              </a:rPr>
              <a:t>PISTOLAS DE ULTIMA GENERACION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800" b="0" i="0" u="none" strike="noStrike" kern="1200" cap="none" spc="0" normalizeH="0" baseline="0" noProof="0" dirty="0" smtClean="0">
                <a:ln>
                  <a:noFill/>
                </a:ln>
                <a:solidFill>
                  <a:schemeClr val="tx1"/>
                </a:solidFill>
                <a:effectLst/>
                <a:uLnTx/>
                <a:uFillTx/>
                <a:latin typeface="+mn-lt"/>
                <a:ea typeface="+mn-ea"/>
                <a:cs typeface="+mn-cs"/>
              </a:rPr>
              <a:t>JUEGOS DIVERSOS EN LA MULTIAVENTURA</a:t>
            </a:r>
            <a:endParaRPr kumimoji="0" lang="es-E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3 Marcador de contenido"/>
          <p:cNvSpPr txBox="1">
            <a:spLocks noGrp="1"/>
          </p:cNvSpPr>
          <p:nvPr>
            <p:ph sz="quarter" idx="4"/>
          </p:nvPr>
        </p:nvSpPr>
        <p:spPr>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800" b="1" i="0" u="none" strike="noStrike" kern="1200" cap="none" spc="0" normalizeH="0" baseline="0" noProof="0" dirty="0" smtClean="0">
                <a:ln>
                  <a:noFill/>
                </a:ln>
                <a:solidFill>
                  <a:schemeClr val="tx1"/>
                </a:solidFill>
                <a:effectLst/>
                <a:uLnTx/>
                <a:uFillTx/>
                <a:latin typeface="+mn-lt"/>
                <a:ea typeface="+mn-ea"/>
                <a:cs typeface="+mn-cs"/>
              </a:rPr>
              <a:t>PRECIO:</a:t>
            </a:r>
            <a:r>
              <a:rPr kumimoji="0" lang="es-ES" sz="1800" b="0" i="0" u="none" strike="noStrike" kern="1200" cap="none" spc="0" normalizeH="0" baseline="0" noProof="0" dirty="0" smtClean="0">
                <a:ln>
                  <a:noFill/>
                </a:ln>
                <a:solidFill>
                  <a:schemeClr val="tx1"/>
                </a:solidFill>
                <a:effectLst/>
                <a:uLnTx/>
                <a:uFillTx/>
                <a:latin typeface="+mn-lt"/>
                <a:ea typeface="+mn-ea"/>
                <a:cs typeface="+mn-cs"/>
              </a:rPr>
              <a:t> 25€/PERSONA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800" b="0" i="0" u="none" strike="noStrike" kern="1200" cap="none" spc="0" normalizeH="0" baseline="0" noProof="0" dirty="0" smtClean="0">
                <a:ln>
                  <a:noFill/>
                </a:ln>
                <a:solidFill>
                  <a:schemeClr val="tx1"/>
                </a:solidFill>
                <a:effectLst/>
                <a:uLnTx/>
                <a:uFillTx/>
                <a:latin typeface="+mn-lt"/>
                <a:ea typeface="+mn-ea"/>
                <a:cs typeface="+mn-cs"/>
              </a:rPr>
              <a:t>2 HORAS APROXIMADAS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800" b="0" i="0" u="none" strike="noStrike" kern="1200" cap="none" spc="0" normalizeH="0" baseline="0" noProof="0" dirty="0" smtClean="0">
                <a:ln>
                  <a:noFill/>
                </a:ln>
                <a:solidFill>
                  <a:schemeClr val="tx1"/>
                </a:solidFill>
                <a:effectLst/>
                <a:uLnTx/>
                <a:uFillTx/>
                <a:latin typeface="+mn-lt"/>
                <a:ea typeface="+mn-ea"/>
                <a:cs typeface="+mn-cs"/>
              </a:rPr>
              <a:t>RAPEL DE 30</a:t>
            </a:r>
            <a:r>
              <a:rPr kumimoji="0" lang="es-ES" sz="1800" b="0" i="0" u="none" strike="noStrike" kern="1200" cap="none" spc="0" normalizeH="0" noProof="0" dirty="0" smtClean="0">
                <a:ln>
                  <a:noFill/>
                </a:ln>
                <a:solidFill>
                  <a:schemeClr val="tx1"/>
                </a:solidFill>
                <a:effectLst/>
                <a:uLnTx/>
                <a:uFillTx/>
                <a:latin typeface="+mn-lt"/>
                <a:ea typeface="+mn-ea"/>
                <a:cs typeface="+mn-cs"/>
              </a:rPr>
              <a:t> METROS</a:t>
            </a:r>
            <a:endParaRPr kumimoji="0" lang="es-E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800" b="0" i="0" u="none" strike="noStrike" kern="1200" cap="none" spc="0" normalizeH="0" baseline="0" noProof="0" dirty="0" smtClean="0">
                <a:ln>
                  <a:noFill/>
                </a:ln>
                <a:solidFill>
                  <a:schemeClr val="tx1"/>
                </a:solidFill>
                <a:effectLst/>
                <a:uLnTx/>
                <a:uFillTx/>
                <a:latin typeface="+mn-lt"/>
                <a:ea typeface="+mn-ea"/>
                <a:cs typeface="+mn-cs"/>
              </a:rPr>
              <a:t>EQUIPO NECESARIO</a:t>
            </a:r>
            <a:endParaRPr kumimoji="0" lang="es-E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4 Marcador de texto"/>
          <p:cNvSpPr txBox="1">
            <a:spLocks/>
          </p:cNvSpPr>
          <p:nvPr/>
        </p:nvSpPr>
        <p:spPr>
          <a:xfrm>
            <a:off x="4786314" y="3643314"/>
            <a:ext cx="4041775" cy="639762"/>
          </a:xfrm>
          <a:prstGeom prst="rect">
            <a:avLst/>
          </a:prstGeom>
          <a:solidFill>
            <a:schemeClr val="tx2"/>
          </a:solidFill>
        </p:spPr>
        <p:txBody>
          <a:bodyPr vert="horz" lIns="91440" tIns="45720" rIns="91440" bIns="45720" rtlCol="0" anchor="b">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s-ES" sz="2400" b="1" dirty="0" smtClean="0"/>
              <a:t>OTRAS ACTIVIDADES</a:t>
            </a:r>
            <a:endParaRPr kumimoji="0" lang="es-ES"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13" name="3 Marcador de contenido"/>
          <p:cNvSpPr txBox="1">
            <a:spLocks/>
          </p:cNvSpPr>
          <p:nvPr/>
        </p:nvSpPr>
        <p:spPr>
          <a:xfrm>
            <a:off x="4857752" y="4500570"/>
            <a:ext cx="4040188" cy="207170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3 Marcador de contenido"/>
          <p:cNvSpPr txBox="1">
            <a:spLocks/>
          </p:cNvSpPr>
          <p:nvPr/>
        </p:nvSpPr>
        <p:spPr>
          <a:xfrm>
            <a:off x="4786314" y="4572008"/>
            <a:ext cx="4040188" cy="152239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800" i="0" u="none" strike="noStrike" kern="1200" cap="none" spc="0" normalizeH="0" baseline="0" noProof="0" dirty="0" smtClean="0">
                <a:ln>
                  <a:noFill/>
                </a:ln>
                <a:solidFill>
                  <a:schemeClr val="tx1"/>
                </a:solidFill>
                <a:effectLst/>
                <a:uLnTx/>
                <a:uFillTx/>
                <a:latin typeface="+mn-lt"/>
                <a:ea typeface="+mn-ea"/>
                <a:cs typeface="+mn-cs"/>
              </a:rPr>
              <a:t>UN SIN</a:t>
            </a:r>
            <a:r>
              <a:rPr kumimoji="0" lang="es-ES" sz="1800" i="0" u="none" strike="noStrike" kern="1200" cap="none" spc="0" normalizeH="0" noProof="0" dirty="0" smtClean="0">
                <a:ln>
                  <a:noFill/>
                </a:ln>
                <a:solidFill>
                  <a:schemeClr val="tx1"/>
                </a:solidFill>
                <a:effectLst/>
                <a:uLnTx/>
                <a:uFillTx/>
                <a:latin typeface="+mn-lt"/>
                <a:ea typeface="+mn-ea"/>
                <a:cs typeface="+mn-cs"/>
              </a:rPr>
              <a:t> FIN DE ACTIVIDADES DE AVENTURA QUE PUEDES DISFRUTAR INGRESANDO EN NUESTRA PAGINA WEB MULTIAVENTURASTRENTI.COM</a:t>
            </a:r>
            <a:endParaRPr kumimoji="0" lang="es-ES" sz="18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http://s3-eu-west-1.amazonaws.com/colectivia-static/deal_images/6a2/134/0c6/d7f/0c7/851/59117/flat_standard/trenti_logo.jpg?1396949846"/>
          <p:cNvPicPr>
            <a:picLocks noChangeAspect="1" noChangeArrowheads="1"/>
          </p:cNvPicPr>
          <p:nvPr/>
        </p:nvPicPr>
        <p:blipFill>
          <a:blip r:embed="rId2"/>
          <a:srcRect/>
          <a:stretch>
            <a:fillRect/>
          </a:stretch>
        </p:blipFill>
        <p:spPr bwMode="auto">
          <a:xfrm>
            <a:off x="0" y="0"/>
            <a:ext cx="2071699" cy="1714489"/>
          </a:xfrm>
          <a:prstGeom prst="rect">
            <a:avLst/>
          </a:prstGeom>
          <a:noFill/>
        </p:spPr>
      </p:pic>
      <p:pic>
        <p:nvPicPr>
          <p:cNvPr id="9" name="Picture 2" descr="http://www.yumping.com/emp/fotos/6/8/1/6/tb_Logotipo%20de%20Altamira%20Paintball1.jpg"/>
          <p:cNvPicPr>
            <a:picLocks noChangeAspect="1" noChangeArrowheads="1"/>
          </p:cNvPicPr>
          <p:nvPr/>
        </p:nvPicPr>
        <p:blipFill>
          <a:blip r:embed="rId3"/>
          <a:srcRect/>
          <a:stretch>
            <a:fillRect/>
          </a:stretch>
        </p:blipFill>
        <p:spPr bwMode="auto">
          <a:xfrm>
            <a:off x="6772898" y="5214926"/>
            <a:ext cx="2371102" cy="1643074"/>
          </a:xfrm>
          <a:prstGeom prst="rect">
            <a:avLst/>
          </a:prstGeom>
          <a:noFill/>
        </p:spPr>
      </p:pic>
      <p:pic>
        <p:nvPicPr>
          <p:cNvPr id="7" name="6 Imagen" descr="banner_cambio_1.jpg"/>
          <p:cNvPicPr>
            <a:picLocks noChangeAspect="1"/>
          </p:cNvPicPr>
          <p:nvPr/>
        </p:nvPicPr>
        <p:blipFill>
          <a:blip r:embed="rId4"/>
          <a:stretch>
            <a:fillRect/>
          </a:stretch>
        </p:blipFill>
        <p:spPr>
          <a:xfrm>
            <a:off x="0" y="1643050"/>
            <a:ext cx="8858280" cy="3071834"/>
          </a:xfrm>
          <a:prstGeom prst="rect">
            <a:avLst/>
          </a:prstGeom>
        </p:spPr>
      </p:pic>
      <p:sp>
        <p:nvSpPr>
          <p:cNvPr id="8" name="7 Rectángulo"/>
          <p:cNvSpPr/>
          <p:nvPr/>
        </p:nvSpPr>
        <p:spPr>
          <a:xfrm>
            <a:off x="1214414" y="428604"/>
            <a:ext cx="7744749"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3">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50800" dist="38100" dir="10800000" algn="r" rotWithShape="0">
                    <a:prstClr val="black">
                      <a:alpha val="40000"/>
                    </a:prstClr>
                  </a:outerShdw>
                </a:effectLst>
              </a:rPr>
              <a:t>MULTIAVENTURAS TRENTI</a:t>
            </a:r>
            <a:endParaRPr lang="es-ES" sz="5400" b="1" cap="none" spc="0" dirty="0">
              <a:ln w="10541" cmpd="sng">
                <a:solidFill>
                  <a:schemeClr val="accent3">
                    <a:lumMod val="5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50800" dist="38100" dir="10800000" algn="r" rotWithShape="0">
                  <a:prstClr val="black">
                    <a:alpha val="40000"/>
                  </a:prstClr>
                </a:outerShdw>
              </a:effectLst>
            </a:endParaRPr>
          </a:p>
        </p:txBody>
      </p:sp>
      <p:pic>
        <p:nvPicPr>
          <p:cNvPr id="11" name="10 Imagen" descr="DSCN6002.JPG"/>
          <p:cNvPicPr>
            <a:picLocks noChangeAspect="1"/>
          </p:cNvPicPr>
          <p:nvPr/>
        </p:nvPicPr>
        <p:blipFill>
          <a:blip r:embed="rId5" cstate="print"/>
          <a:stretch>
            <a:fillRect/>
          </a:stretch>
        </p:blipFill>
        <p:spPr>
          <a:xfrm>
            <a:off x="214282" y="1643050"/>
            <a:ext cx="2500330" cy="1875248"/>
          </a:xfrm>
          <a:prstGeom prst="rect">
            <a:avLst/>
          </a:prstGeom>
        </p:spPr>
      </p:pic>
      <p:pic>
        <p:nvPicPr>
          <p:cNvPr id="12" name="11 Imagen" descr="DSCN6299.JPG"/>
          <p:cNvPicPr>
            <a:picLocks noChangeAspect="1"/>
          </p:cNvPicPr>
          <p:nvPr/>
        </p:nvPicPr>
        <p:blipFill>
          <a:blip r:embed="rId6" cstate="print"/>
          <a:stretch>
            <a:fillRect/>
          </a:stretch>
        </p:blipFill>
        <p:spPr>
          <a:xfrm rot="5400000">
            <a:off x="-59560" y="3845718"/>
            <a:ext cx="2190733" cy="1643050"/>
          </a:xfrm>
          <a:prstGeom prst="rect">
            <a:avLst/>
          </a:prstGeom>
        </p:spPr>
      </p:pic>
      <p:pic>
        <p:nvPicPr>
          <p:cNvPr id="13" name="12 Imagen" descr="DSCN1711.JPG"/>
          <p:cNvPicPr>
            <a:picLocks noChangeAspect="1"/>
          </p:cNvPicPr>
          <p:nvPr/>
        </p:nvPicPr>
        <p:blipFill>
          <a:blip r:embed="rId7" cstate="print"/>
          <a:stretch>
            <a:fillRect/>
          </a:stretch>
        </p:blipFill>
        <p:spPr>
          <a:xfrm>
            <a:off x="2071670" y="4857760"/>
            <a:ext cx="1928794" cy="14465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6" name="Picture 8" descr="http://despedidasmojacar.files.wordpress.com/2013/06/slide01.jpg"/>
          <p:cNvPicPr>
            <a:picLocks noChangeAspect="1" noChangeArrowheads="1"/>
          </p:cNvPicPr>
          <p:nvPr/>
        </p:nvPicPr>
        <p:blipFill>
          <a:blip r:embed="rId2">
            <a:lum bright="37000" contrast="-36000"/>
          </a:blip>
          <a:srcRect/>
          <a:stretch>
            <a:fillRect/>
          </a:stretch>
        </p:blipFill>
        <p:spPr bwMode="auto">
          <a:xfrm>
            <a:off x="142844" y="1571612"/>
            <a:ext cx="8763000" cy="4429156"/>
          </a:xfrm>
          <a:prstGeom prst="rect">
            <a:avLst/>
          </a:prstGeom>
          <a:noFill/>
        </p:spPr>
      </p:pic>
      <p:sp>
        <p:nvSpPr>
          <p:cNvPr id="2" name="1 Título"/>
          <p:cNvSpPr>
            <a:spLocks noGrp="1"/>
          </p:cNvSpPr>
          <p:nvPr>
            <p:ph type="title"/>
          </p:nvPr>
        </p:nvSpPr>
        <p:spPr/>
        <p:txBody>
          <a:bodyPr/>
          <a:lstStyle/>
          <a:p>
            <a:r>
              <a:rPr lang="es-ES" dirty="0" smtClean="0">
                <a:latin typeface="Comic Sans MS" pitchFamily="66" charset="0"/>
              </a:rPr>
              <a:t>PICARDIA</a:t>
            </a:r>
            <a:endParaRPr lang="es-ES" dirty="0">
              <a:latin typeface="Comic Sans MS" pitchFamily="66" charset="0"/>
            </a:endParaRPr>
          </a:p>
        </p:txBody>
      </p:sp>
      <p:sp>
        <p:nvSpPr>
          <p:cNvPr id="8" name="7 Marcador de contenido"/>
          <p:cNvSpPr>
            <a:spLocks noGrp="1"/>
          </p:cNvSpPr>
          <p:nvPr>
            <p:ph sz="half" idx="1"/>
          </p:nvPr>
        </p:nvSpPr>
        <p:spPr>
          <a:xfrm>
            <a:off x="500034" y="1571612"/>
            <a:ext cx="4038600" cy="4525963"/>
          </a:xfrm>
        </p:spPr>
        <p:txBody>
          <a:bodyPr>
            <a:normAutofit/>
          </a:bodyPr>
          <a:lstStyle/>
          <a:p>
            <a:r>
              <a:rPr lang="es-ES" sz="2400" dirty="0" smtClean="0">
                <a:latin typeface="Comic Sans MS" pitchFamily="66" charset="0"/>
              </a:rPr>
              <a:t>Sabemos que en una despedida de soltero no puede faltar un poco de </a:t>
            </a:r>
            <a:r>
              <a:rPr lang="es-ES" sz="2400" dirty="0" err="1" smtClean="0">
                <a:latin typeface="Comic Sans MS" pitchFamily="66" charset="0"/>
              </a:rPr>
              <a:t>picardia</a:t>
            </a:r>
            <a:r>
              <a:rPr lang="es-ES" sz="2400" dirty="0" smtClean="0">
                <a:latin typeface="Comic Sans MS" pitchFamily="66" charset="0"/>
              </a:rPr>
              <a:t> por lo que </a:t>
            </a:r>
            <a:r>
              <a:rPr lang="es-ES" sz="2400" dirty="0" err="1" smtClean="0">
                <a:latin typeface="Comic Sans MS" pitchFamily="66" charset="0"/>
              </a:rPr>
              <a:t>tambien</a:t>
            </a:r>
            <a:r>
              <a:rPr lang="es-ES" sz="2400" dirty="0" smtClean="0">
                <a:latin typeface="Comic Sans MS" pitchFamily="66" charset="0"/>
              </a:rPr>
              <a:t> puedes consultarnos precios para striptease y poder </a:t>
            </a:r>
          </a:p>
          <a:p>
            <a:pPr>
              <a:buNone/>
            </a:pPr>
            <a:r>
              <a:rPr lang="es-ES" sz="2400" dirty="0" smtClean="0">
                <a:latin typeface="Comic Sans MS" pitchFamily="66" charset="0"/>
              </a:rPr>
              <a:t>    continuar la juerga </a:t>
            </a:r>
          </a:p>
        </p:txBody>
      </p:sp>
      <p:sp>
        <p:nvSpPr>
          <p:cNvPr id="9" name="8 Marcador de contenido"/>
          <p:cNvSpPr>
            <a:spLocks noGrp="1"/>
          </p:cNvSpPr>
          <p:nvPr>
            <p:ph sz="half" idx="2"/>
          </p:nvPr>
        </p:nvSpPr>
        <p:spPr>
          <a:xfrm>
            <a:off x="4643438" y="1571612"/>
            <a:ext cx="4038600" cy="4525963"/>
          </a:xfrm>
        </p:spPr>
        <p:txBody>
          <a:bodyPr>
            <a:normAutofit/>
          </a:bodyPr>
          <a:lstStyle/>
          <a:p>
            <a:r>
              <a:rPr lang="es-ES" sz="2100" dirty="0">
                <a:latin typeface="Comic Sans MS" pitchFamily="66" charset="0"/>
              </a:rPr>
              <a:t>Este show se puede contratar para que la actuación sea en un restaurante, pub casa rural, barco…  la duración del mismo es de  unos 20 minutos aproximadamente que no tendrán desperdicio alguno, con un show picante dirigido principalmente al </a:t>
            </a:r>
            <a:r>
              <a:rPr lang="es-ES" sz="2100" dirty="0" smtClean="0">
                <a:latin typeface="Comic Sans MS" pitchFamily="66" charset="0"/>
              </a:rPr>
              <a:t>novi@ </a:t>
            </a:r>
            <a:r>
              <a:rPr lang="es-ES" sz="2100" dirty="0">
                <a:latin typeface="Comic Sans MS" pitchFamily="66" charset="0"/>
              </a:rPr>
              <a:t>y por supuesto al resto de los amigos de la despedida</a:t>
            </a:r>
            <a:r>
              <a:rPr lang="es-ES" dirty="0"/>
              <a:t>.</a:t>
            </a:r>
          </a:p>
        </p:txBody>
      </p:sp>
      <p:pic>
        <p:nvPicPr>
          <p:cNvPr id="17410" name="Picture 2" descr="http://www.yumping.com/emp/fotos/6/8/1/6/tb_Logotipo%20de%20Altamira%20Paintball1.jpg"/>
          <p:cNvPicPr>
            <a:picLocks noChangeAspect="1" noChangeArrowheads="1"/>
          </p:cNvPicPr>
          <p:nvPr/>
        </p:nvPicPr>
        <p:blipFill>
          <a:blip r:embed="rId3"/>
          <a:srcRect/>
          <a:stretch>
            <a:fillRect/>
          </a:stretch>
        </p:blipFill>
        <p:spPr bwMode="auto">
          <a:xfrm>
            <a:off x="0" y="0"/>
            <a:ext cx="2164919" cy="1500198"/>
          </a:xfrm>
          <a:prstGeom prst="rect">
            <a:avLst/>
          </a:prstGeom>
          <a:noFill/>
        </p:spPr>
      </p:pic>
      <p:pic>
        <p:nvPicPr>
          <p:cNvPr id="17412" name="Picture 4" descr="http://s3-eu-west-1.amazonaws.com/colectivia-static/deal_images/6a2/134/0c6/d7f/0c7/851/59117/flat_standard/trenti_logo.jpg?1396949846"/>
          <p:cNvPicPr>
            <a:picLocks noChangeAspect="1" noChangeArrowheads="1"/>
          </p:cNvPicPr>
          <p:nvPr/>
        </p:nvPicPr>
        <p:blipFill>
          <a:blip r:embed="rId4"/>
          <a:srcRect/>
          <a:stretch>
            <a:fillRect/>
          </a:stretch>
        </p:blipFill>
        <p:spPr bwMode="auto">
          <a:xfrm>
            <a:off x="6786578" y="0"/>
            <a:ext cx="2357422" cy="1714488"/>
          </a:xfrm>
          <a:prstGeom prst="rect">
            <a:avLst/>
          </a:prstGeom>
          <a:noFill/>
        </p:spPr>
      </p:pic>
      <p:sp>
        <p:nvSpPr>
          <p:cNvPr id="12" name="11 Rectángulo"/>
          <p:cNvSpPr/>
          <p:nvPr/>
        </p:nvSpPr>
        <p:spPr>
          <a:xfrm>
            <a:off x="0" y="5934670"/>
            <a:ext cx="4572000" cy="923330"/>
          </a:xfrm>
          <a:prstGeom prst="rect">
            <a:avLst/>
          </a:prstGeom>
        </p:spPr>
        <p:txBody>
          <a:bodyPr>
            <a:spAutoFit/>
          </a:bodyPr>
          <a:lstStyle/>
          <a:p>
            <a:pPr lvl="0" fontAlgn="base">
              <a:spcBef>
                <a:spcPct val="0"/>
              </a:spcBef>
              <a:spcAft>
                <a:spcPct val="0"/>
              </a:spcAft>
            </a:pPr>
            <a:r>
              <a:rPr kumimoji="0" lang="es-ES" b="1"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Telefono</a:t>
            </a:r>
            <a:r>
              <a:rPr kumimoji="0" lang="es-ES"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615204472</a:t>
            </a:r>
            <a:endParaRPr kumimoji="0" lang="es-ES" b="1"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s-ES"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Correo: </a:t>
            </a:r>
            <a:r>
              <a:rPr kumimoji="0" lang="es-ES"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hlinkClick r:id="rId5"/>
              </a:rPr>
              <a:t>altamirapaintball@gmail.com</a:t>
            </a:r>
            <a:r>
              <a:rPr kumimoji="0" lang="es-ES"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endParaRPr kumimoji="0" lang="es-ES" b="1" i="0" u="none" strike="noStrike" cap="none" normalizeH="0" baseline="0" dirty="0" smtClean="0">
              <a:ln>
                <a:noFill/>
              </a:ln>
              <a:solidFill>
                <a:schemeClr val="tx1"/>
              </a:solidFill>
              <a:effectLst/>
              <a:latin typeface="Comic Sans MS" pitchFamily="66" charset="0"/>
              <a:cs typeface="Arial" pitchFamily="34" charset="0"/>
            </a:endParaRPr>
          </a:p>
          <a:p>
            <a:pPr lvl="0" eaLnBrk="0" fontAlgn="base" hangingPunct="0">
              <a:spcBef>
                <a:spcPct val="0"/>
              </a:spcBef>
              <a:spcAft>
                <a:spcPct val="0"/>
              </a:spcAft>
            </a:pPr>
            <a:r>
              <a:rPr kumimoji="0" lang="es-ES" b="1" i="0" u="none" strike="noStrike" cap="none" normalizeH="0" baseline="0" dirty="0" err="1" smtClean="0">
                <a:ln>
                  <a:noFill/>
                </a:ln>
                <a:solidFill>
                  <a:schemeClr val="tx1"/>
                </a:solidFill>
                <a:effectLst/>
                <a:latin typeface="Comic Sans MS" pitchFamily="66" charset="0"/>
                <a:ea typeface="Calibri" pitchFamily="34" charset="0"/>
                <a:cs typeface="Times New Roman" pitchFamily="18" charset="0"/>
              </a:rPr>
              <a:t>Wed</a:t>
            </a:r>
            <a:r>
              <a:rPr kumimoji="0" lang="es-ES"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r>
              <a:rPr kumimoji="0" lang="es-ES"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hlinkClick r:id="rId6"/>
              </a:rPr>
              <a:t>www.multiaventurastrenti.es</a:t>
            </a:r>
            <a:r>
              <a:rPr kumimoji="0" lang="es-ES" b="1"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endParaRPr kumimoji="0" lang="es-ES" b="1"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385</Words>
  <Application>Microsoft Office PowerPoint</Application>
  <PresentationFormat>Presentación en pantalla (4:3)</PresentationFormat>
  <Paragraphs>48</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DESPEDIDAS DE SOLTEROS CON MULTIAVENTURAS TRENTI</vt:lpstr>
      <vt:lpstr>Para todos los públicos</vt:lpstr>
      <vt:lpstr>OFERTA DESPEDIDAS</vt:lpstr>
      <vt:lpstr>OFERTA DESPEDIDAS</vt:lpstr>
      <vt:lpstr>Diapositiva 5</vt:lpstr>
      <vt:lpstr>PICARDIA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jose manuel cuevas pereda</dc:creator>
  <cp:lastModifiedBy>jose manuel cuevas pereda</cp:lastModifiedBy>
  <cp:revision>16</cp:revision>
  <dcterms:created xsi:type="dcterms:W3CDTF">2015-02-18T14:11:16Z</dcterms:created>
  <dcterms:modified xsi:type="dcterms:W3CDTF">2015-02-24T15:09:15Z</dcterms:modified>
</cp:coreProperties>
</file>