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BF4B-8108-454B-8AEC-E45C9CB3742E}" type="datetimeFigureOut">
              <a:rPr lang="es-ES" smtClean="0"/>
              <a:t>20/02/2015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CDE8-1AA6-419A-87D8-C2EF5F1BD57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multiaventurastrenti.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ltamirapaintball@gmail.com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s3-eu-west-1.amazonaws.com/colectivia-static/deal_images/6a2/134/0c6/d7f/0c7/851/59117/flat_standard/trenti_logo.jpg?13969498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01" y="0"/>
            <a:ext cx="2071699" cy="1714489"/>
          </a:xfrm>
          <a:prstGeom prst="rect">
            <a:avLst/>
          </a:prstGeom>
          <a:noFill/>
        </p:spPr>
      </p:pic>
      <p:pic>
        <p:nvPicPr>
          <p:cNvPr id="8" name="Picture 2" descr="http://www.yumping.com/emp/fotos/6/8/1/6/tb_Logotipo%20de%20Altamira%20Paintball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928794" cy="1643050"/>
          </a:xfrm>
          <a:prstGeom prst="rect">
            <a:avLst/>
          </a:prstGeom>
          <a:noFill/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OFERTAS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3 Marcador de texto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PAINTBALL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28596" y="2000240"/>
            <a:ext cx="4040188" cy="3951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es-ES" dirty="0" err="1" smtClean="0"/>
              <a:t>ofercemos</a:t>
            </a:r>
            <a:r>
              <a:rPr lang="es-ES" dirty="0" smtClean="0"/>
              <a:t> paintball con 200 bolas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Precio: €20/p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3200" b="1" baseline="0" dirty="0"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PAINTBALL LASER + MULTIAVENTURAS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PRECIO: 20€/p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sz="1600" b="1" dirty="0" smtClean="0">
              <a:latin typeface="+mj-lt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1600" b="1" u="sng" dirty="0" smtClean="0">
                <a:latin typeface="+mj-lt"/>
              </a:rPr>
              <a:t>Nuestra oferta especial es cualquier actividad que </a:t>
            </a:r>
            <a:r>
              <a:rPr lang="es-ES" sz="1600" b="1" u="sng" dirty="0" err="1" smtClean="0">
                <a:latin typeface="+mj-lt"/>
              </a:rPr>
              <a:t>elijais</a:t>
            </a:r>
            <a:r>
              <a:rPr lang="es-ES" sz="1600" b="1" u="sng" dirty="0" smtClean="0">
                <a:latin typeface="+mj-lt"/>
              </a:rPr>
              <a:t> con barbacoa por 30€/p </a:t>
            </a:r>
            <a:endParaRPr kumimoji="0" lang="es-ES" sz="1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4 Marcador de texto"/>
          <p:cNvSpPr txBox="1">
            <a:spLocks/>
          </p:cNvSpPr>
          <p:nvPr/>
        </p:nvSpPr>
        <p:spPr>
          <a:xfrm>
            <a:off x="4643438" y="1428736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Senderismo </a:t>
            </a: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subterraneo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Marcador de contenido"/>
          <p:cNvSpPr txBox="1">
            <a:spLocks/>
          </p:cNvSpPr>
          <p:nvPr/>
        </p:nvSpPr>
        <p:spPr>
          <a:xfrm>
            <a:off x="4572000" y="1857364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Descubre Cantabria desde su corazón, con una mirada diferente desde el interior de sus cuevas, visita un mundo subterráneo, estalactitas, estalagmitas, columnas, pasos estrechos y salas majestuosas. Se recomienda llevar calzado y ropa cómoda.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Precio:20€/p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5" descr="C:\Users\josemanuel\Pictures\espeleo 25-1\GEDC05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4643446"/>
            <a:ext cx="2071670" cy="1571636"/>
          </a:xfrm>
          <a:prstGeom prst="rect">
            <a:avLst/>
          </a:prstGeom>
          <a:noFill/>
        </p:spPr>
      </p:pic>
      <p:pic>
        <p:nvPicPr>
          <p:cNvPr id="15" name="Picture 7" descr="C:\Users\josemanuel\Pictures\Camera Roll\DSCN01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2643182"/>
            <a:ext cx="1784285" cy="1143008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2857488" y="6143644"/>
            <a:ext cx="457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Telefono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615204472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Correo: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6"/>
              </a:rPr>
              <a:t>altamirapaintball@gmail.com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Wed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  <a:hlinkClick r:id="rId7"/>
              </a:rPr>
              <a:t>www.multiaventurastrenti.es</a:t>
            </a: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95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manuel cuevas pereda</dc:creator>
  <cp:lastModifiedBy>jose manuel cuevas pereda</cp:lastModifiedBy>
  <cp:revision>2</cp:revision>
  <dcterms:created xsi:type="dcterms:W3CDTF">2015-02-20T08:37:29Z</dcterms:created>
  <dcterms:modified xsi:type="dcterms:W3CDTF">2015-02-20T08:47:46Z</dcterms:modified>
</cp:coreProperties>
</file>